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9" r:id="rId3"/>
    <p:sldId id="258" r:id="rId4"/>
    <p:sldId id="260" r:id="rId5"/>
    <p:sldId id="275" r:id="rId6"/>
    <p:sldId id="276" r:id="rId7"/>
    <p:sldId id="272" r:id="rId8"/>
    <p:sldId id="262" r:id="rId9"/>
    <p:sldId id="261" r:id="rId10"/>
    <p:sldId id="257" r:id="rId11"/>
    <p:sldId id="274" r:id="rId12"/>
    <p:sldId id="265" r:id="rId13"/>
    <p:sldId id="277" r:id="rId14"/>
    <p:sldId id="269" r:id="rId15"/>
    <p:sldId id="267"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7391"/>
    <a:srgbClr val="04647E"/>
    <a:srgbClr val="0D64B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5652" autoAdjust="0"/>
  </p:normalViewPr>
  <p:slideViewPr>
    <p:cSldViewPr>
      <p:cViewPr varScale="1">
        <p:scale>
          <a:sx n="78" d="100"/>
          <a:sy n="78" d="100"/>
        </p:scale>
        <p:origin x="-133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78933C-FDAA-4AE7-83EB-C08533A3A6A2}"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en-US"/>
        </a:p>
      </dgm:t>
    </dgm:pt>
    <dgm:pt modelId="{0952FF02-CA79-4284-B9DE-CC166794A2F3}">
      <dgm:prSet phldrT="[Text]" custT="1"/>
      <dgm:spPr/>
      <dgm:t>
        <a:bodyPr/>
        <a:lstStyle/>
        <a:p>
          <a:r>
            <a:rPr lang="en-US" sz="3200" dirty="0" smtClean="0"/>
            <a:t>TCCWB  </a:t>
          </a:r>
        </a:p>
        <a:p>
          <a:r>
            <a:rPr lang="en-US" sz="1400" dirty="0" smtClean="0"/>
            <a:t>Delegates from Eleven (11) Regional Councils</a:t>
          </a:r>
          <a:endParaRPr lang="en-US" sz="3200" dirty="0"/>
        </a:p>
      </dgm:t>
    </dgm:pt>
    <dgm:pt modelId="{C17FFE1B-4F5E-4C35-A187-CE4AA8117E3C}" type="parTrans" cxnId="{E20018F3-AB64-429C-8A27-0962DFC85AEF}">
      <dgm:prSet/>
      <dgm:spPr/>
      <dgm:t>
        <a:bodyPr/>
        <a:lstStyle/>
        <a:p>
          <a:endParaRPr lang="en-US"/>
        </a:p>
      </dgm:t>
    </dgm:pt>
    <dgm:pt modelId="{49AB6F7C-7BAE-4AFB-80E7-CE6CA1DF1FF9}" type="sibTrans" cxnId="{E20018F3-AB64-429C-8A27-0962DFC85AEF}">
      <dgm:prSet/>
      <dgm:spPr/>
      <dgm:t>
        <a:bodyPr/>
        <a:lstStyle/>
        <a:p>
          <a:endParaRPr lang="en-US"/>
        </a:p>
      </dgm:t>
    </dgm:pt>
    <dgm:pt modelId="{67BD8A3D-7733-46E0-ABDC-8CF19DD82A8F}" type="asst">
      <dgm:prSet phldrT="[Text]" custT="1"/>
      <dgm:spPr/>
      <dgm:t>
        <a:bodyPr/>
        <a:lstStyle/>
        <a:p>
          <a:r>
            <a:rPr lang="en-US" sz="1800" dirty="0" smtClean="0"/>
            <a:t>Eleven (11)  Regional Councils </a:t>
          </a:r>
        </a:p>
        <a:p>
          <a:r>
            <a:rPr lang="en-US" sz="1800" dirty="0" smtClean="0"/>
            <a:t>of Child Welfare / CPS Boards</a:t>
          </a:r>
          <a:endParaRPr lang="en-US" sz="1800" dirty="0"/>
        </a:p>
      </dgm:t>
    </dgm:pt>
    <dgm:pt modelId="{0517BEDF-8CA5-4A1E-AE38-78F3993981B7}" type="parTrans" cxnId="{F7F901FB-F50F-40C9-8D2A-435A0676A091}">
      <dgm:prSet/>
      <dgm:spPr/>
      <dgm:t>
        <a:bodyPr/>
        <a:lstStyle/>
        <a:p>
          <a:endParaRPr lang="en-US"/>
        </a:p>
      </dgm:t>
    </dgm:pt>
    <dgm:pt modelId="{1B4D7988-864B-4D7E-A1C2-C3670B4F4AA6}" type="sibTrans" cxnId="{F7F901FB-F50F-40C9-8D2A-435A0676A091}">
      <dgm:prSet/>
      <dgm:spPr/>
      <dgm:t>
        <a:bodyPr/>
        <a:lstStyle/>
        <a:p>
          <a:endParaRPr lang="en-US"/>
        </a:p>
      </dgm:t>
    </dgm:pt>
    <dgm:pt modelId="{A5B76025-0612-4F30-9BC3-7592F1473D2E}">
      <dgm:prSet phldrT="[Text]"/>
      <dgm:spPr/>
      <dgm:t>
        <a:bodyPr/>
        <a:lstStyle/>
        <a:p>
          <a:r>
            <a:rPr lang="en-US" dirty="0" smtClean="0"/>
            <a:t>Delegates from Local CWB’s</a:t>
          </a:r>
          <a:endParaRPr lang="en-US" dirty="0"/>
        </a:p>
      </dgm:t>
    </dgm:pt>
    <dgm:pt modelId="{4CFACDBA-E9DA-4049-8374-18786C998DC4}" type="parTrans" cxnId="{62FE679B-6BEA-4402-A43D-6E4211B52F42}">
      <dgm:prSet/>
      <dgm:spPr/>
      <dgm:t>
        <a:bodyPr/>
        <a:lstStyle/>
        <a:p>
          <a:endParaRPr lang="en-US"/>
        </a:p>
      </dgm:t>
    </dgm:pt>
    <dgm:pt modelId="{9AB120FA-4854-4AD6-BA54-258EE06D7218}" type="sibTrans" cxnId="{62FE679B-6BEA-4402-A43D-6E4211B52F42}">
      <dgm:prSet/>
      <dgm:spPr/>
      <dgm:t>
        <a:bodyPr/>
        <a:lstStyle/>
        <a:p>
          <a:endParaRPr lang="en-US"/>
        </a:p>
      </dgm:t>
    </dgm:pt>
    <dgm:pt modelId="{9CE76DB2-BA53-49FA-8F0A-BD1DDCD3D7D7}">
      <dgm:prSet phldrT="[Text]"/>
      <dgm:spPr/>
      <dgm:t>
        <a:bodyPr/>
        <a:lstStyle/>
        <a:p>
          <a:r>
            <a:rPr lang="en-US" smtClean="0"/>
            <a:t>Delegates from Local CWB’s</a:t>
          </a:r>
          <a:endParaRPr lang="en-US" dirty="0"/>
        </a:p>
      </dgm:t>
    </dgm:pt>
    <dgm:pt modelId="{DFFE821B-34C9-461D-B5B4-60955CE85B46}" type="parTrans" cxnId="{0B8C8194-53C8-448C-A0E0-32CBBC4D3250}">
      <dgm:prSet/>
      <dgm:spPr/>
      <dgm:t>
        <a:bodyPr/>
        <a:lstStyle/>
        <a:p>
          <a:endParaRPr lang="en-US"/>
        </a:p>
      </dgm:t>
    </dgm:pt>
    <dgm:pt modelId="{E80CEDAF-D6BE-45E5-873B-BD204575BE4C}" type="sibTrans" cxnId="{0B8C8194-53C8-448C-A0E0-32CBBC4D3250}">
      <dgm:prSet/>
      <dgm:spPr/>
      <dgm:t>
        <a:bodyPr/>
        <a:lstStyle/>
        <a:p>
          <a:endParaRPr lang="en-US"/>
        </a:p>
      </dgm:t>
    </dgm:pt>
    <dgm:pt modelId="{8DCB621C-572C-4040-A225-EDADCB2AE7FE}">
      <dgm:prSet phldrT="[Text]"/>
      <dgm:spPr/>
      <dgm:t>
        <a:bodyPr/>
        <a:lstStyle/>
        <a:p>
          <a:r>
            <a:rPr lang="en-US" dirty="0" smtClean="0"/>
            <a:t>Delegates from Local CWB’s</a:t>
          </a:r>
          <a:endParaRPr lang="en-US" dirty="0"/>
        </a:p>
      </dgm:t>
    </dgm:pt>
    <dgm:pt modelId="{5709A5F5-9B1D-4FA3-9B60-4DBD8D13ABC7}" type="parTrans" cxnId="{7276C610-7F20-4CC1-A35E-9B8751BE47C0}">
      <dgm:prSet/>
      <dgm:spPr/>
      <dgm:t>
        <a:bodyPr/>
        <a:lstStyle/>
        <a:p>
          <a:endParaRPr lang="en-US"/>
        </a:p>
      </dgm:t>
    </dgm:pt>
    <dgm:pt modelId="{BEBEF363-4D93-46C2-9893-7AFE960CA670}" type="sibTrans" cxnId="{7276C610-7F20-4CC1-A35E-9B8751BE47C0}">
      <dgm:prSet/>
      <dgm:spPr/>
      <dgm:t>
        <a:bodyPr/>
        <a:lstStyle/>
        <a:p>
          <a:endParaRPr lang="en-US"/>
        </a:p>
      </dgm:t>
    </dgm:pt>
    <dgm:pt modelId="{F39973E4-5DAA-46B3-A9F1-BA20CD6ECC2E}">
      <dgm:prSet/>
      <dgm:spPr/>
      <dgm:t>
        <a:bodyPr/>
        <a:lstStyle/>
        <a:p>
          <a:r>
            <a:rPr lang="en-US" dirty="0" smtClean="0"/>
            <a:t>Delegates from Local CWB’s</a:t>
          </a:r>
          <a:endParaRPr lang="en-US" dirty="0"/>
        </a:p>
      </dgm:t>
    </dgm:pt>
    <dgm:pt modelId="{E061CB2F-1E1B-4B86-8CAE-8010673504DF}" type="parTrans" cxnId="{0477C0DD-A23A-4A4C-A524-5ABE436C1FEB}">
      <dgm:prSet/>
      <dgm:spPr/>
      <dgm:t>
        <a:bodyPr/>
        <a:lstStyle/>
        <a:p>
          <a:endParaRPr lang="en-US"/>
        </a:p>
      </dgm:t>
    </dgm:pt>
    <dgm:pt modelId="{99A15B9A-D349-4A3F-ABB4-37F7E8E8392C}" type="sibTrans" cxnId="{0477C0DD-A23A-4A4C-A524-5ABE436C1FEB}">
      <dgm:prSet/>
      <dgm:spPr/>
      <dgm:t>
        <a:bodyPr/>
        <a:lstStyle/>
        <a:p>
          <a:endParaRPr lang="en-US"/>
        </a:p>
      </dgm:t>
    </dgm:pt>
    <dgm:pt modelId="{60288596-085E-4D87-A2AB-58A9463C2DE6}">
      <dgm:prSet/>
      <dgm:spPr/>
      <dgm:t>
        <a:bodyPr/>
        <a:lstStyle/>
        <a:p>
          <a:r>
            <a:rPr lang="en-US" dirty="0" smtClean="0"/>
            <a:t>Delegates from Local CWB’s</a:t>
          </a:r>
          <a:endParaRPr lang="en-US" dirty="0"/>
        </a:p>
      </dgm:t>
    </dgm:pt>
    <dgm:pt modelId="{81D4C0C5-A3F1-47D2-B8D1-17645CDA3760}" type="parTrans" cxnId="{B7C41DA5-1128-4414-BD01-FDD034E3EB55}">
      <dgm:prSet/>
      <dgm:spPr/>
      <dgm:t>
        <a:bodyPr/>
        <a:lstStyle/>
        <a:p>
          <a:endParaRPr lang="en-US"/>
        </a:p>
      </dgm:t>
    </dgm:pt>
    <dgm:pt modelId="{D5C37E03-8AC1-4E58-B87E-B851740BB04A}" type="sibTrans" cxnId="{B7C41DA5-1128-4414-BD01-FDD034E3EB55}">
      <dgm:prSet/>
      <dgm:spPr/>
      <dgm:t>
        <a:bodyPr/>
        <a:lstStyle/>
        <a:p>
          <a:endParaRPr lang="en-US"/>
        </a:p>
      </dgm:t>
    </dgm:pt>
    <dgm:pt modelId="{078A465B-8DFB-4928-831E-AD67E36C301C}">
      <dgm:prSet phldrT="[Text]"/>
      <dgm:spPr/>
      <dgm:t>
        <a:bodyPr/>
        <a:lstStyle/>
        <a:p>
          <a:r>
            <a:rPr lang="en-US" smtClean="0"/>
            <a:t>Delegates from Local CWB’s</a:t>
          </a:r>
          <a:endParaRPr lang="en-US" dirty="0"/>
        </a:p>
      </dgm:t>
    </dgm:pt>
    <dgm:pt modelId="{DA81BFE2-5426-4A3D-84E4-95122E0106FB}" type="parTrans" cxnId="{7ABCD0E1-C0DD-4A75-A57B-1D4E85B5332F}">
      <dgm:prSet/>
      <dgm:spPr/>
      <dgm:t>
        <a:bodyPr/>
        <a:lstStyle/>
        <a:p>
          <a:endParaRPr lang="en-US"/>
        </a:p>
      </dgm:t>
    </dgm:pt>
    <dgm:pt modelId="{78F84B77-01EF-4793-930A-320DC3511C86}" type="sibTrans" cxnId="{7ABCD0E1-C0DD-4A75-A57B-1D4E85B5332F}">
      <dgm:prSet/>
      <dgm:spPr/>
      <dgm:t>
        <a:bodyPr/>
        <a:lstStyle/>
        <a:p>
          <a:endParaRPr lang="en-US"/>
        </a:p>
      </dgm:t>
    </dgm:pt>
    <dgm:pt modelId="{F7F311A9-8FCD-4F44-AFCD-850E8B0F2615}">
      <dgm:prSet phldrT="[Text]"/>
      <dgm:spPr/>
      <dgm:t>
        <a:bodyPr/>
        <a:lstStyle/>
        <a:p>
          <a:r>
            <a:rPr lang="en-US" dirty="0" smtClean="0"/>
            <a:t>Delegates from Local CWB’s</a:t>
          </a:r>
          <a:endParaRPr lang="en-US" dirty="0"/>
        </a:p>
      </dgm:t>
    </dgm:pt>
    <dgm:pt modelId="{A79A5FFC-9786-4324-9D48-8D72379BB59A}" type="parTrans" cxnId="{FF317DAE-11ED-4E20-A95E-9206ECCED235}">
      <dgm:prSet/>
      <dgm:spPr/>
      <dgm:t>
        <a:bodyPr/>
        <a:lstStyle/>
        <a:p>
          <a:endParaRPr lang="en-US"/>
        </a:p>
      </dgm:t>
    </dgm:pt>
    <dgm:pt modelId="{25439FC6-7E58-40AC-935A-854DBEDF7B06}" type="sibTrans" cxnId="{FF317DAE-11ED-4E20-A95E-9206ECCED235}">
      <dgm:prSet/>
      <dgm:spPr/>
      <dgm:t>
        <a:bodyPr/>
        <a:lstStyle/>
        <a:p>
          <a:endParaRPr lang="en-US"/>
        </a:p>
      </dgm:t>
    </dgm:pt>
    <dgm:pt modelId="{06E807BE-AB73-4333-9C9C-262AF4662AEE}">
      <dgm:prSet phldrT="[Text]"/>
      <dgm:spPr/>
      <dgm:t>
        <a:bodyPr/>
        <a:lstStyle/>
        <a:p>
          <a:r>
            <a:rPr lang="en-US" smtClean="0"/>
            <a:t>Delegates from Local CWB’s</a:t>
          </a:r>
          <a:endParaRPr lang="en-US" dirty="0"/>
        </a:p>
      </dgm:t>
    </dgm:pt>
    <dgm:pt modelId="{BEA84F44-4F00-4799-B9A8-3D87C2E507AF}" type="parTrans" cxnId="{F6C24679-ADB7-488B-BA0B-4B6465C8AC0B}">
      <dgm:prSet/>
      <dgm:spPr/>
      <dgm:t>
        <a:bodyPr/>
        <a:lstStyle/>
        <a:p>
          <a:endParaRPr lang="en-US"/>
        </a:p>
      </dgm:t>
    </dgm:pt>
    <dgm:pt modelId="{B29BE1B7-878A-40AF-A899-1115007393D0}" type="sibTrans" cxnId="{F6C24679-ADB7-488B-BA0B-4B6465C8AC0B}">
      <dgm:prSet/>
      <dgm:spPr/>
      <dgm:t>
        <a:bodyPr/>
        <a:lstStyle/>
        <a:p>
          <a:endParaRPr lang="en-US"/>
        </a:p>
      </dgm:t>
    </dgm:pt>
    <dgm:pt modelId="{4197F9B3-50B8-454E-B8A2-A81085E18DBB}">
      <dgm:prSet phldrT="[Text]"/>
      <dgm:spPr/>
      <dgm:t>
        <a:bodyPr/>
        <a:lstStyle/>
        <a:p>
          <a:r>
            <a:rPr lang="en-US" smtClean="0"/>
            <a:t>Delegates from Local CWB’s</a:t>
          </a:r>
          <a:endParaRPr lang="en-US" dirty="0"/>
        </a:p>
      </dgm:t>
    </dgm:pt>
    <dgm:pt modelId="{15A93C6C-4B07-476F-87A0-FD4E0457090D}" type="parTrans" cxnId="{0795FD0A-0461-4BE4-AA23-F3DD96E6C138}">
      <dgm:prSet/>
      <dgm:spPr/>
      <dgm:t>
        <a:bodyPr/>
        <a:lstStyle/>
        <a:p>
          <a:endParaRPr lang="en-US"/>
        </a:p>
      </dgm:t>
    </dgm:pt>
    <dgm:pt modelId="{22053DDE-DDDD-43C0-99DE-F592726E1D18}" type="sibTrans" cxnId="{0795FD0A-0461-4BE4-AA23-F3DD96E6C138}">
      <dgm:prSet/>
      <dgm:spPr/>
      <dgm:t>
        <a:bodyPr/>
        <a:lstStyle/>
        <a:p>
          <a:endParaRPr lang="en-US"/>
        </a:p>
      </dgm:t>
    </dgm:pt>
    <dgm:pt modelId="{55B1846E-F7CB-4B56-9C17-FA954ADCB100}">
      <dgm:prSet/>
      <dgm:spPr/>
      <dgm:t>
        <a:bodyPr/>
        <a:lstStyle/>
        <a:p>
          <a:r>
            <a:rPr lang="en-US" dirty="0" smtClean="0"/>
            <a:t>Delegates from Local CWB’s</a:t>
          </a:r>
          <a:endParaRPr lang="en-US" dirty="0"/>
        </a:p>
      </dgm:t>
    </dgm:pt>
    <dgm:pt modelId="{562C98B3-9878-4E96-8E6E-5E0233FE9DD4}" type="parTrans" cxnId="{DAEC64B7-78E1-4F0E-87A4-5B9D4D643DD6}">
      <dgm:prSet/>
      <dgm:spPr/>
      <dgm:t>
        <a:bodyPr/>
        <a:lstStyle/>
        <a:p>
          <a:endParaRPr lang="en-US"/>
        </a:p>
      </dgm:t>
    </dgm:pt>
    <dgm:pt modelId="{28A90EE3-BB50-4820-BC17-7096BC3949BB}" type="sibTrans" cxnId="{DAEC64B7-78E1-4F0E-87A4-5B9D4D643DD6}">
      <dgm:prSet/>
      <dgm:spPr/>
      <dgm:t>
        <a:bodyPr/>
        <a:lstStyle/>
        <a:p>
          <a:endParaRPr lang="en-US"/>
        </a:p>
      </dgm:t>
    </dgm:pt>
    <dgm:pt modelId="{981D5198-A5E6-423F-B695-932DE54202EB}">
      <dgm:prSet/>
      <dgm:spPr/>
      <dgm:t>
        <a:bodyPr/>
        <a:lstStyle/>
        <a:p>
          <a:r>
            <a:rPr lang="en-US" smtClean="0"/>
            <a:t>Delegates from Local CWB’s</a:t>
          </a:r>
          <a:endParaRPr lang="en-US" dirty="0"/>
        </a:p>
      </dgm:t>
    </dgm:pt>
    <dgm:pt modelId="{12FFBFB9-CCF5-48E8-9676-6FED325A9649}" type="parTrans" cxnId="{EBD390CE-FBAD-4DA6-9042-5DCE88580A5A}">
      <dgm:prSet/>
      <dgm:spPr/>
      <dgm:t>
        <a:bodyPr/>
        <a:lstStyle/>
        <a:p>
          <a:endParaRPr lang="en-US"/>
        </a:p>
      </dgm:t>
    </dgm:pt>
    <dgm:pt modelId="{8962091F-873A-4558-89CA-01DA48CDB13D}" type="sibTrans" cxnId="{EBD390CE-FBAD-4DA6-9042-5DCE88580A5A}">
      <dgm:prSet/>
      <dgm:spPr/>
      <dgm:t>
        <a:bodyPr/>
        <a:lstStyle/>
        <a:p>
          <a:endParaRPr lang="en-US"/>
        </a:p>
      </dgm:t>
    </dgm:pt>
    <dgm:pt modelId="{75239B25-CF09-4961-8C08-4BF70BA32AD3}" type="pres">
      <dgm:prSet presAssocID="{2C78933C-FDAA-4AE7-83EB-C08533A3A6A2}" presName="hierChild1" presStyleCnt="0">
        <dgm:presLayoutVars>
          <dgm:orgChart val="1"/>
          <dgm:chPref val="1"/>
          <dgm:dir/>
          <dgm:animOne val="branch"/>
          <dgm:animLvl val="lvl"/>
          <dgm:resizeHandles/>
        </dgm:presLayoutVars>
      </dgm:prSet>
      <dgm:spPr/>
      <dgm:t>
        <a:bodyPr/>
        <a:lstStyle/>
        <a:p>
          <a:endParaRPr lang="en-US"/>
        </a:p>
      </dgm:t>
    </dgm:pt>
    <dgm:pt modelId="{3EB58FFE-21F6-4244-8F4A-A9BCBC76EE16}" type="pres">
      <dgm:prSet presAssocID="{0952FF02-CA79-4284-B9DE-CC166794A2F3}" presName="hierRoot1" presStyleCnt="0">
        <dgm:presLayoutVars>
          <dgm:hierBranch val="init"/>
        </dgm:presLayoutVars>
      </dgm:prSet>
      <dgm:spPr/>
      <dgm:t>
        <a:bodyPr/>
        <a:lstStyle/>
        <a:p>
          <a:endParaRPr lang="en-US"/>
        </a:p>
      </dgm:t>
    </dgm:pt>
    <dgm:pt modelId="{88FE4250-A52A-4207-AB2D-ED80737EE331}" type="pres">
      <dgm:prSet presAssocID="{0952FF02-CA79-4284-B9DE-CC166794A2F3}" presName="rootComposite1" presStyleCnt="0"/>
      <dgm:spPr/>
      <dgm:t>
        <a:bodyPr/>
        <a:lstStyle/>
        <a:p>
          <a:endParaRPr lang="en-US"/>
        </a:p>
      </dgm:t>
    </dgm:pt>
    <dgm:pt modelId="{8D6BB1F7-FF4D-4CA3-AC72-F09B825139C6}" type="pres">
      <dgm:prSet presAssocID="{0952FF02-CA79-4284-B9DE-CC166794A2F3}" presName="rootText1" presStyleLbl="node0" presStyleIdx="0" presStyleCnt="1" custScaleX="405048" custScaleY="395936" custLinFactNeighborX="-22599" custLinFactNeighborY="-60637">
        <dgm:presLayoutVars>
          <dgm:chPref val="3"/>
        </dgm:presLayoutVars>
      </dgm:prSet>
      <dgm:spPr/>
      <dgm:t>
        <a:bodyPr/>
        <a:lstStyle/>
        <a:p>
          <a:endParaRPr lang="en-US"/>
        </a:p>
      </dgm:t>
    </dgm:pt>
    <dgm:pt modelId="{3AE2EEB8-E5DE-4228-B00D-40F840ED54A3}" type="pres">
      <dgm:prSet presAssocID="{0952FF02-CA79-4284-B9DE-CC166794A2F3}" presName="rootConnector1" presStyleLbl="node1" presStyleIdx="0" presStyleCnt="0"/>
      <dgm:spPr/>
      <dgm:t>
        <a:bodyPr/>
        <a:lstStyle/>
        <a:p>
          <a:endParaRPr lang="en-US"/>
        </a:p>
      </dgm:t>
    </dgm:pt>
    <dgm:pt modelId="{88A61805-A61E-4A71-9553-3727BC3CD962}" type="pres">
      <dgm:prSet presAssocID="{0952FF02-CA79-4284-B9DE-CC166794A2F3}" presName="hierChild2" presStyleCnt="0"/>
      <dgm:spPr/>
      <dgm:t>
        <a:bodyPr/>
        <a:lstStyle/>
        <a:p>
          <a:endParaRPr lang="en-US"/>
        </a:p>
      </dgm:t>
    </dgm:pt>
    <dgm:pt modelId="{F00DDC91-AC52-4FF6-AD1D-DCD4FF176AA8}" type="pres">
      <dgm:prSet presAssocID="{81D4C0C5-A3F1-47D2-B8D1-17645CDA3760}" presName="Name37" presStyleLbl="parChTrans1D2" presStyleIdx="0" presStyleCnt="12"/>
      <dgm:spPr/>
      <dgm:t>
        <a:bodyPr/>
        <a:lstStyle/>
        <a:p>
          <a:endParaRPr lang="en-US"/>
        </a:p>
      </dgm:t>
    </dgm:pt>
    <dgm:pt modelId="{4A6C988E-A9FE-49E4-88A6-443D3E66B7CD}" type="pres">
      <dgm:prSet presAssocID="{60288596-085E-4D87-A2AB-58A9463C2DE6}" presName="hierRoot2" presStyleCnt="0">
        <dgm:presLayoutVars>
          <dgm:hierBranch val="init"/>
        </dgm:presLayoutVars>
      </dgm:prSet>
      <dgm:spPr/>
      <dgm:t>
        <a:bodyPr/>
        <a:lstStyle/>
        <a:p>
          <a:endParaRPr lang="en-US"/>
        </a:p>
      </dgm:t>
    </dgm:pt>
    <dgm:pt modelId="{39696FEB-4FF0-42A8-B125-71796D0C830C}" type="pres">
      <dgm:prSet presAssocID="{60288596-085E-4D87-A2AB-58A9463C2DE6}" presName="rootComposite" presStyleCnt="0"/>
      <dgm:spPr/>
      <dgm:t>
        <a:bodyPr/>
        <a:lstStyle/>
        <a:p>
          <a:endParaRPr lang="en-US"/>
        </a:p>
      </dgm:t>
    </dgm:pt>
    <dgm:pt modelId="{AABBDCA4-F85A-42A8-A682-F060614CD2D0}" type="pres">
      <dgm:prSet presAssocID="{60288596-085E-4D87-A2AB-58A9463C2DE6}" presName="rootText" presStyleLbl="node2" presStyleIdx="0" presStyleCnt="11" custAng="10800000" custFlipVert="1" custScaleX="101555" custScaleY="242342">
        <dgm:presLayoutVars>
          <dgm:chPref val="3"/>
        </dgm:presLayoutVars>
      </dgm:prSet>
      <dgm:spPr/>
      <dgm:t>
        <a:bodyPr/>
        <a:lstStyle/>
        <a:p>
          <a:endParaRPr lang="en-US"/>
        </a:p>
      </dgm:t>
    </dgm:pt>
    <dgm:pt modelId="{7F3C3B74-AAD4-45DB-BB15-FBB45292CAA3}" type="pres">
      <dgm:prSet presAssocID="{60288596-085E-4D87-A2AB-58A9463C2DE6}" presName="rootConnector" presStyleLbl="node2" presStyleIdx="0" presStyleCnt="11"/>
      <dgm:spPr/>
      <dgm:t>
        <a:bodyPr/>
        <a:lstStyle/>
        <a:p>
          <a:endParaRPr lang="en-US"/>
        </a:p>
      </dgm:t>
    </dgm:pt>
    <dgm:pt modelId="{B8C5D46E-9B78-4E4F-927B-E379944A5033}" type="pres">
      <dgm:prSet presAssocID="{60288596-085E-4D87-A2AB-58A9463C2DE6}" presName="hierChild4" presStyleCnt="0"/>
      <dgm:spPr/>
      <dgm:t>
        <a:bodyPr/>
        <a:lstStyle/>
        <a:p>
          <a:endParaRPr lang="en-US"/>
        </a:p>
      </dgm:t>
    </dgm:pt>
    <dgm:pt modelId="{BCBF32F0-3FEE-4E34-8853-B1C58F977DA0}" type="pres">
      <dgm:prSet presAssocID="{60288596-085E-4D87-A2AB-58A9463C2DE6}" presName="hierChild5" presStyleCnt="0"/>
      <dgm:spPr/>
      <dgm:t>
        <a:bodyPr/>
        <a:lstStyle/>
        <a:p>
          <a:endParaRPr lang="en-US"/>
        </a:p>
      </dgm:t>
    </dgm:pt>
    <dgm:pt modelId="{9814E953-F9DA-47FA-B2F6-9528AA6BCD3F}" type="pres">
      <dgm:prSet presAssocID="{4CFACDBA-E9DA-4049-8374-18786C998DC4}" presName="Name37" presStyleLbl="parChTrans1D2" presStyleIdx="1" presStyleCnt="12"/>
      <dgm:spPr/>
      <dgm:t>
        <a:bodyPr/>
        <a:lstStyle/>
        <a:p>
          <a:endParaRPr lang="en-US"/>
        </a:p>
      </dgm:t>
    </dgm:pt>
    <dgm:pt modelId="{812821DD-24F0-47B1-B0B5-EEB1B4D99D14}" type="pres">
      <dgm:prSet presAssocID="{A5B76025-0612-4F30-9BC3-7592F1473D2E}" presName="hierRoot2" presStyleCnt="0">
        <dgm:presLayoutVars>
          <dgm:hierBranch val="init"/>
        </dgm:presLayoutVars>
      </dgm:prSet>
      <dgm:spPr/>
      <dgm:t>
        <a:bodyPr/>
        <a:lstStyle/>
        <a:p>
          <a:endParaRPr lang="en-US"/>
        </a:p>
      </dgm:t>
    </dgm:pt>
    <dgm:pt modelId="{742BE82D-B395-4AD1-9853-D6E4892EAAEE}" type="pres">
      <dgm:prSet presAssocID="{A5B76025-0612-4F30-9BC3-7592F1473D2E}" presName="rootComposite" presStyleCnt="0"/>
      <dgm:spPr/>
      <dgm:t>
        <a:bodyPr/>
        <a:lstStyle/>
        <a:p>
          <a:endParaRPr lang="en-US"/>
        </a:p>
      </dgm:t>
    </dgm:pt>
    <dgm:pt modelId="{C42BE9D8-00C6-44A9-87EF-0FBA58BF7308}" type="pres">
      <dgm:prSet presAssocID="{A5B76025-0612-4F30-9BC3-7592F1473D2E}" presName="rootText" presStyleLbl="node2" presStyleIdx="1" presStyleCnt="11" custScaleY="242342">
        <dgm:presLayoutVars>
          <dgm:chPref val="3"/>
        </dgm:presLayoutVars>
      </dgm:prSet>
      <dgm:spPr/>
      <dgm:t>
        <a:bodyPr/>
        <a:lstStyle/>
        <a:p>
          <a:endParaRPr lang="en-US"/>
        </a:p>
      </dgm:t>
    </dgm:pt>
    <dgm:pt modelId="{1B002F72-F281-4301-8484-B32A5CB3C6BB}" type="pres">
      <dgm:prSet presAssocID="{A5B76025-0612-4F30-9BC3-7592F1473D2E}" presName="rootConnector" presStyleLbl="node2" presStyleIdx="1" presStyleCnt="11"/>
      <dgm:spPr/>
      <dgm:t>
        <a:bodyPr/>
        <a:lstStyle/>
        <a:p>
          <a:endParaRPr lang="en-US"/>
        </a:p>
      </dgm:t>
    </dgm:pt>
    <dgm:pt modelId="{0C3A2696-A5BE-455A-AC98-D3680D0086F3}" type="pres">
      <dgm:prSet presAssocID="{A5B76025-0612-4F30-9BC3-7592F1473D2E}" presName="hierChild4" presStyleCnt="0"/>
      <dgm:spPr/>
      <dgm:t>
        <a:bodyPr/>
        <a:lstStyle/>
        <a:p>
          <a:endParaRPr lang="en-US"/>
        </a:p>
      </dgm:t>
    </dgm:pt>
    <dgm:pt modelId="{13B6D1AE-A169-433F-9476-144CAC96117F}" type="pres">
      <dgm:prSet presAssocID="{A5B76025-0612-4F30-9BC3-7592F1473D2E}" presName="hierChild5" presStyleCnt="0"/>
      <dgm:spPr/>
      <dgm:t>
        <a:bodyPr/>
        <a:lstStyle/>
        <a:p>
          <a:endParaRPr lang="en-US"/>
        </a:p>
      </dgm:t>
    </dgm:pt>
    <dgm:pt modelId="{79324D57-C203-4DC5-B049-EC83095E9A94}" type="pres">
      <dgm:prSet presAssocID="{A79A5FFC-9786-4324-9D48-8D72379BB59A}" presName="Name37" presStyleLbl="parChTrans1D2" presStyleIdx="2" presStyleCnt="12"/>
      <dgm:spPr/>
      <dgm:t>
        <a:bodyPr/>
        <a:lstStyle/>
        <a:p>
          <a:endParaRPr lang="en-US"/>
        </a:p>
      </dgm:t>
    </dgm:pt>
    <dgm:pt modelId="{5FD0B22A-CC1A-480C-95EA-7831D086C82B}" type="pres">
      <dgm:prSet presAssocID="{F7F311A9-8FCD-4F44-AFCD-850E8B0F2615}" presName="hierRoot2" presStyleCnt="0">
        <dgm:presLayoutVars>
          <dgm:hierBranch val="init"/>
        </dgm:presLayoutVars>
      </dgm:prSet>
      <dgm:spPr/>
      <dgm:t>
        <a:bodyPr/>
        <a:lstStyle/>
        <a:p>
          <a:endParaRPr lang="en-US"/>
        </a:p>
      </dgm:t>
    </dgm:pt>
    <dgm:pt modelId="{E26AB251-F3A5-45A9-A435-65B26D65F00E}" type="pres">
      <dgm:prSet presAssocID="{F7F311A9-8FCD-4F44-AFCD-850E8B0F2615}" presName="rootComposite" presStyleCnt="0"/>
      <dgm:spPr/>
      <dgm:t>
        <a:bodyPr/>
        <a:lstStyle/>
        <a:p>
          <a:endParaRPr lang="en-US"/>
        </a:p>
      </dgm:t>
    </dgm:pt>
    <dgm:pt modelId="{9BBE65E9-7C3A-44BD-8193-428F8A59F8A4}" type="pres">
      <dgm:prSet presAssocID="{F7F311A9-8FCD-4F44-AFCD-850E8B0F2615}" presName="rootText" presStyleLbl="node2" presStyleIdx="2" presStyleCnt="11" custScaleY="242342">
        <dgm:presLayoutVars>
          <dgm:chPref val="3"/>
        </dgm:presLayoutVars>
      </dgm:prSet>
      <dgm:spPr/>
      <dgm:t>
        <a:bodyPr/>
        <a:lstStyle/>
        <a:p>
          <a:endParaRPr lang="en-US"/>
        </a:p>
      </dgm:t>
    </dgm:pt>
    <dgm:pt modelId="{70308F6D-64F3-46A1-B2A3-4806871619A7}" type="pres">
      <dgm:prSet presAssocID="{F7F311A9-8FCD-4F44-AFCD-850E8B0F2615}" presName="rootConnector" presStyleLbl="node2" presStyleIdx="2" presStyleCnt="11"/>
      <dgm:spPr/>
      <dgm:t>
        <a:bodyPr/>
        <a:lstStyle/>
        <a:p>
          <a:endParaRPr lang="en-US"/>
        </a:p>
      </dgm:t>
    </dgm:pt>
    <dgm:pt modelId="{C98E4392-2C66-4DE0-9C29-38F6C247DCCC}" type="pres">
      <dgm:prSet presAssocID="{F7F311A9-8FCD-4F44-AFCD-850E8B0F2615}" presName="hierChild4" presStyleCnt="0"/>
      <dgm:spPr/>
      <dgm:t>
        <a:bodyPr/>
        <a:lstStyle/>
        <a:p>
          <a:endParaRPr lang="en-US"/>
        </a:p>
      </dgm:t>
    </dgm:pt>
    <dgm:pt modelId="{003D308F-A0B6-4533-ACFA-663E410A13ED}" type="pres">
      <dgm:prSet presAssocID="{F7F311A9-8FCD-4F44-AFCD-850E8B0F2615}" presName="hierChild5" presStyleCnt="0"/>
      <dgm:spPr/>
      <dgm:t>
        <a:bodyPr/>
        <a:lstStyle/>
        <a:p>
          <a:endParaRPr lang="en-US"/>
        </a:p>
      </dgm:t>
    </dgm:pt>
    <dgm:pt modelId="{B769D44F-FE0C-45A3-A676-0090872AEC0F}" type="pres">
      <dgm:prSet presAssocID="{12FFBFB9-CCF5-48E8-9676-6FED325A9649}" presName="Name37" presStyleLbl="parChTrans1D2" presStyleIdx="3" presStyleCnt="12"/>
      <dgm:spPr/>
      <dgm:t>
        <a:bodyPr/>
        <a:lstStyle/>
        <a:p>
          <a:endParaRPr lang="en-US"/>
        </a:p>
      </dgm:t>
    </dgm:pt>
    <dgm:pt modelId="{D0B75973-BD3C-483A-AC92-668A556FAA60}" type="pres">
      <dgm:prSet presAssocID="{981D5198-A5E6-423F-B695-932DE54202EB}" presName="hierRoot2" presStyleCnt="0">
        <dgm:presLayoutVars>
          <dgm:hierBranch val="init"/>
        </dgm:presLayoutVars>
      </dgm:prSet>
      <dgm:spPr/>
      <dgm:t>
        <a:bodyPr/>
        <a:lstStyle/>
        <a:p>
          <a:endParaRPr lang="en-US"/>
        </a:p>
      </dgm:t>
    </dgm:pt>
    <dgm:pt modelId="{60219D8D-27FA-4BBA-BF9D-7B9EB83E032C}" type="pres">
      <dgm:prSet presAssocID="{981D5198-A5E6-423F-B695-932DE54202EB}" presName="rootComposite" presStyleCnt="0"/>
      <dgm:spPr/>
      <dgm:t>
        <a:bodyPr/>
        <a:lstStyle/>
        <a:p>
          <a:endParaRPr lang="en-US"/>
        </a:p>
      </dgm:t>
    </dgm:pt>
    <dgm:pt modelId="{AAB38AC8-743F-4330-8C87-33DCE9994555}" type="pres">
      <dgm:prSet presAssocID="{981D5198-A5E6-423F-B695-932DE54202EB}" presName="rootText" presStyleLbl="node2" presStyleIdx="3" presStyleCnt="11" custScaleY="242342">
        <dgm:presLayoutVars>
          <dgm:chPref val="3"/>
        </dgm:presLayoutVars>
      </dgm:prSet>
      <dgm:spPr/>
      <dgm:t>
        <a:bodyPr/>
        <a:lstStyle/>
        <a:p>
          <a:endParaRPr lang="en-US"/>
        </a:p>
      </dgm:t>
    </dgm:pt>
    <dgm:pt modelId="{DE8AF1BA-46FE-459D-BC52-35F7E61E629D}" type="pres">
      <dgm:prSet presAssocID="{981D5198-A5E6-423F-B695-932DE54202EB}" presName="rootConnector" presStyleLbl="node2" presStyleIdx="3" presStyleCnt="11"/>
      <dgm:spPr/>
      <dgm:t>
        <a:bodyPr/>
        <a:lstStyle/>
        <a:p>
          <a:endParaRPr lang="en-US"/>
        </a:p>
      </dgm:t>
    </dgm:pt>
    <dgm:pt modelId="{4895E760-21C2-40B7-A317-6D4C80406C9C}" type="pres">
      <dgm:prSet presAssocID="{981D5198-A5E6-423F-B695-932DE54202EB}" presName="hierChild4" presStyleCnt="0"/>
      <dgm:spPr/>
      <dgm:t>
        <a:bodyPr/>
        <a:lstStyle/>
        <a:p>
          <a:endParaRPr lang="en-US"/>
        </a:p>
      </dgm:t>
    </dgm:pt>
    <dgm:pt modelId="{8D54BA91-514C-4C66-8E5B-C24A8A5D2465}" type="pres">
      <dgm:prSet presAssocID="{981D5198-A5E6-423F-B695-932DE54202EB}" presName="hierChild5" presStyleCnt="0"/>
      <dgm:spPr/>
      <dgm:t>
        <a:bodyPr/>
        <a:lstStyle/>
        <a:p>
          <a:endParaRPr lang="en-US"/>
        </a:p>
      </dgm:t>
    </dgm:pt>
    <dgm:pt modelId="{12FC8124-597B-4387-91BC-AB277D6C8B18}" type="pres">
      <dgm:prSet presAssocID="{562C98B3-9878-4E96-8E6E-5E0233FE9DD4}" presName="Name37" presStyleLbl="parChTrans1D2" presStyleIdx="4" presStyleCnt="12"/>
      <dgm:spPr/>
      <dgm:t>
        <a:bodyPr/>
        <a:lstStyle/>
        <a:p>
          <a:endParaRPr lang="en-US"/>
        </a:p>
      </dgm:t>
    </dgm:pt>
    <dgm:pt modelId="{8B9EE032-FD7A-4FE7-AFB9-D737E7B3AD9C}" type="pres">
      <dgm:prSet presAssocID="{55B1846E-F7CB-4B56-9C17-FA954ADCB100}" presName="hierRoot2" presStyleCnt="0">
        <dgm:presLayoutVars>
          <dgm:hierBranch val="init"/>
        </dgm:presLayoutVars>
      </dgm:prSet>
      <dgm:spPr/>
      <dgm:t>
        <a:bodyPr/>
        <a:lstStyle/>
        <a:p>
          <a:endParaRPr lang="en-US"/>
        </a:p>
      </dgm:t>
    </dgm:pt>
    <dgm:pt modelId="{2FED1F35-272F-4C87-8940-050404F431F8}" type="pres">
      <dgm:prSet presAssocID="{55B1846E-F7CB-4B56-9C17-FA954ADCB100}" presName="rootComposite" presStyleCnt="0"/>
      <dgm:spPr/>
      <dgm:t>
        <a:bodyPr/>
        <a:lstStyle/>
        <a:p>
          <a:endParaRPr lang="en-US"/>
        </a:p>
      </dgm:t>
    </dgm:pt>
    <dgm:pt modelId="{C5641420-8D62-4546-981A-13E354546389}" type="pres">
      <dgm:prSet presAssocID="{55B1846E-F7CB-4B56-9C17-FA954ADCB100}" presName="rootText" presStyleLbl="node2" presStyleIdx="4" presStyleCnt="11" custScaleY="242342">
        <dgm:presLayoutVars>
          <dgm:chPref val="3"/>
        </dgm:presLayoutVars>
      </dgm:prSet>
      <dgm:spPr/>
      <dgm:t>
        <a:bodyPr/>
        <a:lstStyle/>
        <a:p>
          <a:endParaRPr lang="en-US"/>
        </a:p>
      </dgm:t>
    </dgm:pt>
    <dgm:pt modelId="{BD5319D1-0132-4CC7-895B-AEE960330B26}" type="pres">
      <dgm:prSet presAssocID="{55B1846E-F7CB-4B56-9C17-FA954ADCB100}" presName="rootConnector" presStyleLbl="node2" presStyleIdx="4" presStyleCnt="11"/>
      <dgm:spPr/>
      <dgm:t>
        <a:bodyPr/>
        <a:lstStyle/>
        <a:p>
          <a:endParaRPr lang="en-US"/>
        </a:p>
      </dgm:t>
    </dgm:pt>
    <dgm:pt modelId="{30E0684A-64A2-429A-B452-296F41F6D628}" type="pres">
      <dgm:prSet presAssocID="{55B1846E-F7CB-4B56-9C17-FA954ADCB100}" presName="hierChild4" presStyleCnt="0"/>
      <dgm:spPr/>
      <dgm:t>
        <a:bodyPr/>
        <a:lstStyle/>
        <a:p>
          <a:endParaRPr lang="en-US"/>
        </a:p>
      </dgm:t>
    </dgm:pt>
    <dgm:pt modelId="{D7339FA1-5A08-4D85-9C74-ECCEB2E5735B}" type="pres">
      <dgm:prSet presAssocID="{55B1846E-F7CB-4B56-9C17-FA954ADCB100}" presName="hierChild5" presStyleCnt="0"/>
      <dgm:spPr/>
      <dgm:t>
        <a:bodyPr/>
        <a:lstStyle/>
        <a:p>
          <a:endParaRPr lang="en-US"/>
        </a:p>
      </dgm:t>
    </dgm:pt>
    <dgm:pt modelId="{3EBF771C-D1F6-4869-A925-F6A542F011D7}" type="pres">
      <dgm:prSet presAssocID="{BEA84F44-4F00-4799-B9A8-3D87C2E507AF}" presName="Name37" presStyleLbl="parChTrans1D2" presStyleIdx="5" presStyleCnt="12"/>
      <dgm:spPr/>
      <dgm:t>
        <a:bodyPr/>
        <a:lstStyle/>
        <a:p>
          <a:endParaRPr lang="en-US"/>
        </a:p>
      </dgm:t>
    </dgm:pt>
    <dgm:pt modelId="{4344A2D8-BED7-4EAE-A37F-CD215E25C71D}" type="pres">
      <dgm:prSet presAssocID="{06E807BE-AB73-4333-9C9C-262AF4662AEE}" presName="hierRoot2" presStyleCnt="0">
        <dgm:presLayoutVars>
          <dgm:hierBranch val="init"/>
        </dgm:presLayoutVars>
      </dgm:prSet>
      <dgm:spPr/>
      <dgm:t>
        <a:bodyPr/>
        <a:lstStyle/>
        <a:p>
          <a:endParaRPr lang="en-US"/>
        </a:p>
      </dgm:t>
    </dgm:pt>
    <dgm:pt modelId="{6AD5B666-DA8C-4391-97BE-0C075B8C002A}" type="pres">
      <dgm:prSet presAssocID="{06E807BE-AB73-4333-9C9C-262AF4662AEE}" presName="rootComposite" presStyleCnt="0"/>
      <dgm:spPr/>
      <dgm:t>
        <a:bodyPr/>
        <a:lstStyle/>
        <a:p>
          <a:endParaRPr lang="en-US"/>
        </a:p>
      </dgm:t>
    </dgm:pt>
    <dgm:pt modelId="{09E7086A-B4AD-49E5-8ABC-A8A874B57D84}" type="pres">
      <dgm:prSet presAssocID="{06E807BE-AB73-4333-9C9C-262AF4662AEE}" presName="rootText" presStyleLbl="node2" presStyleIdx="5" presStyleCnt="11" custScaleY="242342">
        <dgm:presLayoutVars>
          <dgm:chPref val="3"/>
        </dgm:presLayoutVars>
      </dgm:prSet>
      <dgm:spPr/>
      <dgm:t>
        <a:bodyPr/>
        <a:lstStyle/>
        <a:p>
          <a:endParaRPr lang="en-US"/>
        </a:p>
      </dgm:t>
    </dgm:pt>
    <dgm:pt modelId="{3A758390-1629-41E0-B57E-7AD73E33111A}" type="pres">
      <dgm:prSet presAssocID="{06E807BE-AB73-4333-9C9C-262AF4662AEE}" presName="rootConnector" presStyleLbl="node2" presStyleIdx="5" presStyleCnt="11"/>
      <dgm:spPr/>
      <dgm:t>
        <a:bodyPr/>
        <a:lstStyle/>
        <a:p>
          <a:endParaRPr lang="en-US"/>
        </a:p>
      </dgm:t>
    </dgm:pt>
    <dgm:pt modelId="{BE147DF2-0C81-4B90-917B-E296F81082DC}" type="pres">
      <dgm:prSet presAssocID="{06E807BE-AB73-4333-9C9C-262AF4662AEE}" presName="hierChild4" presStyleCnt="0"/>
      <dgm:spPr/>
      <dgm:t>
        <a:bodyPr/>
        <a:lstStyle/>
        <a:p>
          <a:endParaRPr lang="en-US"/>
        </a:p>
      </dgm:t>
    </dgm:pt>
    <dgm:pt modelId="{62E0680D-8449-4302-8C02-C4A4DD4D9AB5}" type="pres">
      <dgm:prSet presAssocID="{06E807BE-AB73-4333-9C9C-262AF4662AEE}" presName="hierChild5" presStyleCnt="0"/>
      <dgm:spPr/>
      <dgm:t>
        <a:bodyPr/>
        <a:lstStyle/>
        <a:p>
          <a:endParaRPr lang="en-US"/>
        </a:p>
      </dgm:t>
    </dgm:pt>
    <dgm:pt modelId="{514B0A47-7F50-4500-8BC6-FD279EAE3A74}" type="pres">
      <dgm:prSet presAssocID="{15A93C6C-4B07-476F-87A0-FD4E0457090D}" presName="Name37" presStyleLbl="parChTrans1D2" presStyleIdx="6" presStyleCnt="12"/>
      <dgm:spPr/>
      <dgm:t>
        <a:bodyPr/>
        <a:lstStyle/>
        <a:p>
          <a:endParaRPr lang="en-US"/>
        </a:p>
      </dgm:t>
    </dgm:pt>
    <dgm:pt modelId="{E7FEDC98-124B-4B8C-9975-9BC5C9C86C5B}" type="pres">
      <dgm:prSet presAssocID="{4197F9B3-50B8-454E-B8A2-A81085E18DBB}" presName="hierRoot2" presStyleCnt="0">
        <dgm:presLayoutVars>
          <dgm:hierBranch val="init"/>
        </dgm:presLayoutVars>
      </dgm:prSet>
      <dgm:spPr/>
      <dgm:t>
        <a:bodyPr/>
        <a:lstStyle/>
        <a:p>
          <a:endParaRPr lang="en-US"/>
        </a:p>
      </dgm:t>
    </dgm:pt>
    <dgm:pt modelId="{66CC11BA-8985-48A4-B76B-BA782207F5AE}" type="pres">
      <dgm:prSet presAssocID="{4197F9B3-50B8-454E-B8A2-A81085E18DBB}" presName="rootComposite" presStyleCnt="0"/>
      <dgm:spPr/>
      <dgm:t>
        <a:bodyPr/>
        <a:lstStyle/>
        <a:p>
          <a:endParaRPr lang="en-US"/>
        </a:p>
      </dgm:t>
    </dgm:pt>
    <dgm:pt modelId="{FADB7496-3C58-40BB-9C34-4AF0DE7C6AA7}" type="pres">
      <dgm:prSet presAssocID="{4197F9B3-50B8-454E-B8A2-A81085E18DBB}" presName="rootText" presStyleLbl="node2" presStyleIdx="6" presStyleCnt="11" custScaleY="242342">
        <dgm:presLayoutVars>
          <dgm:chPref val="3"/>
        </dgm:presLayoutVars>
      </dgm:prSet>
      <dgm:spPr/>
      <dgm:t>
        <a:bodyPr/>
        <a:lstStyle/>
        <a:p>
          <a:endParaRPr lang="en-US"/>
        </a:p>
      </dgm:t>
    </dgm:pt>
    <dgm:pt modelId="{915C0064-AC1E-4692-8EB3-1D9F578EF049}" type="pres">
      <dgm:prSet presAssocID="{4197F9B3-50B8-454E-B8A2-A81085E18DBB}" presName="rootConnector" presStyleLbl="node2" presStyleIdx="6" presStyleCnt="11"/>
      <dgm:spPr/>
      <dgm:t>
        <a:bodyPr/>
        <a:lstStyle/>
        <a:p>
          <a:endParaRPr lang="en-US"/>
        </a:p>
      </dgm:t>
    </dgm:pt>
    <dgm:pt modelId="{C71E0DDE-08E0-489F-BE6A-2FA8ABD9A9DD}" type="pres">
      <dgm:prSet presAssocID="{4197F9B3-50B8-454E-B8A2-A81085E18DBB}" presName="hierChild4" presStyleCnt="0"/>
      <dgm:spPr/>
      <dgm:t>
        <a:bodyPr/>
        <a:lstStyle/>
        <a:p>
          <a:endParaRPr lang="en-US"/>
        </a:p>
      </dgm:t>
    </dgm:pt>
    <dgm:pt modelId="{DD40FB78-F039-4F41-B4FE-05D678BB78CF}" type="pres">
      <dgm:prSet presAssocID="{4197F9B3-50B8-454E-B8A2-A81085E18DBB}" presName="hierChild5" presStyleCnt="0"/>
      <dgm:spPr/>
      <dgm:t>
        <a:bodyPr/>
        <a:lstStyle/>
        <a:p>
          <a:endParaRPr lang="en-US"/>
        </a:p>
      </dgm:t>
    </dgm:pt>
    <dgm:pt modelId="{B2FF7BC8-27AE-4EBB-8F81-3C38CD23C77C}" type="pres">
      <dgm:prSet presAssocID="{DA81BFE2-5426-4A3D-84E4-95122E0106FB}" presName="Name37" presStyleLbl="parChTrans1D2" presStyleIdx="7" presStyleCnt="12"/>
      <dgm:spPr/>
      <dgm:t>
        <a:bodyPr/>
        <a:lstStyle/>
        <a:p>
          <a:endParaRPr lang="en-US"/>
        </a:p>
      </dgm:t>
    </dgm:pt>
    <dgm:pt modelId="{21FDA159-7686-4CDC-A4E5-76C38A86AD2C}" type="pres">
      <dgm:prSet presAssocID="{078A465B-8DFB-4928-831E-AD67E36C301C}" presName="hierRoot2" presStyleCnt="0">
        <dgm:presLayoutVars>
          <dgm:hierBranch val="init"/>
        </dgm:presLayoutVars>
      </dgm:prSet>
      <dgm:spPr/>
      <dgm:t>
        <a:bodyPr/>
        <a:lstStyle/>
        <a:p>
          <a:endParaRPr lang="en-US"/>
        </a:p>
      </dgm:t>
    </dgm:pt>
    <dgm:pt modelId="{3856E315-2839-42A8-8E00-A64AE6FB4A82}" type="pres">
      <dgm:prSet presAssocID="{078A465B-8DFB-4928-831E-AD67E36C301C}" presName="rootComposite" presStyleCnt="0"/>
      <dgm:spPr/>
      <dgm:t>
        <a:bodyPr/>
        <a:lstStyle/>
        <a:p>
          <a:endParaRPr lang="en-US"/>
        </a:p>
      </dgm:t>
    </dgm:pt>
    <dgm:pt modelId="{3B0E8682-A017-4119-B047-6E1E3811F6B3}" type="pres">
      <dgm:prSet presAssocID="{078A465B-8DFB-4928-831E-AD67E36C301C}" presName="rootText" presStyleLbl="node2" presStyleIdx="7" presStyleCnt="11" custScaleY="242342">
        <dgm:presLayoutVars>
          <dgm:chPref val="3"/>
        </dgm:presLayoutVars>
      </dgm:prSet>
      <dgm:spPr/>
      <dgm:t>
        <a:bodyPr/>
        <a:lstStyle/>
        <a:p>
          <a:endParaRPr lang="en-US"/>
        </a:p>
      </dgm:t>
    </dgm:pt>
    <dgm:pt modelId="{93ABA3E0-3ADA-4FE5-AA3F-69A994042D0B}" type="pres">
      <dgm:prSet presAssocID="{078A465B-8DFB-4928-831E-AD67E36C301C}" presName="rootConnector" presStyleLbl="node2" presStyleIdx="7" presStyleCnt="11"/>
      <dgm:spPr/>
      <dgm:t>
        <a:bodyPr/>
        <a:lstStyle/>
        <a:p>
          <a:endParaRPr lang="en-US"/>
        </a:p>
      </dgm:t>
    </dgm:pt>
    <dgm:pt modelId="{80DAB314-6103-42CC-A2E8-B4F1C0463EF0}" type="pres">
      <dgm:prSet presAssocID="{078A465B-8DFB-4928-831E-AD67E36C301C}" presName="hierChild4" presStyleCnt="0"/>
      <dgm:spPr/>
      <dgm:t>
        <a:bodyPr/>
        <a:lstStyle/>
        <a:p>
          <a:endParaRPr lang="en-US"/>
        </a:p>
      </dgm:t>
    </dgm:pt>
    <dgm:pt modelId="{26D84C4C-F8BC-4ADB-8700-1F6E197DCF89}" type="pres">
      <dgm:prSet presAssocID="{078A465B-8DFB-4928-831E-AD67E36C301C}" presName="hierChild5" presStyleCnt="0"/>
      <dgm:spPr/>
      <dgm:t>
        <a:bodyPr/>
        <a:lstStyle/>
        <a:p>
          <a:endParaRPr lang="en-US"/>
        </a:p>
      </dgm:t>
    </dgm:pt>
    <dgm:pt modelId="{78C19039-BAB9-44F2-B16D-69FA4948BC8C}" type="pres">
      <dgm:prSet presAssocID="{DFFE821B-34C9-461D-B5B4-60955CE85B46}" presName="Name37" presStyleLbl="parChTrans1D2" presStyleIdx="8" presStyleCnt="12"/>
      <dgm:spPr/>
      <dgm:t>
        <a:bodyPr/>
        <a:lstStyle/>
        <a:p>
          <a:endParaRPr lang="en-US"/>
        </a:p>
      </dgm:t>
    </dgm:pt>
    <dgm:pt modelId="{0E5A928B-71AF-49B6-8A8F-5D2607F141EB}" type="pres">
      <dgm:prSet presAssocID="{9CE76DB2-BA53-49FA-8F0A-BD1DDCD3D7D7}" presName="hierRoot2" presStyleCnt="0">
        <dgm:presLayoutVars>
          <dgm:hierBranch val="init"/>
        </dgm:presLayoutVars>
      </dgm:prSet>
      <dgm:spPr/>
      <dgm:t>
        <a:bodyPr/>
        <a:lstStyle/>
        <a:p>
          <a:endParaRPr lang="en-US"/>
        </a:p>
      </dgm:t>
    </dgm:pt>
    <dgm:pt modelId="{E86D52A0-5BF4-4F9C-967C-BB55E57C1CED}" type="pres">
      <dgm:prSet presAssocID="{9CE76DB2-BA53-49FA-8F0A-BD1DDCD3D7D7}" presName="rootComposite" presStyleCnt="0"/>
      <dgm:spPr/>
      <dgm:t>
        <a:bodyPr/>
        <a:lstStyle/>
        <a:p>
          <a:endParaRPr lang="en-US"/>
        </a:p>
      </dgm:t>
    </dgm:pt>
    <dgm:pt modelId="{90D2F748-576D-40D5-927D-95890D63BF37}" type="pres">
      <dgm:prSet presAssocID="{9CE76DB2-BA53-49FA-8F0A-BD1DDCD3D7D7}" presName="rootText" presStyleLbl="node2" presStyleIdx="8" presStyleCnt="11" custScaleY="242342">
        <dgm:presLayoutVars>
          <dgm:chPref val="3"/>
        </dgm:presLayoutVars>
      </dgm:prSet>
      <dgm:spPr/>
      <dgm:t>
        <a:bodyPr/>
        <a:lstStyle/>
        <a:p>
          <a:endParaRPr lang="en-US"/>
        </a:p>
      </dgm:t>
    </dgm:pt>
    <dgm:pt modelId="{11BB84E6-A881-4105-B1A8-7233A4E90E2D}" type="pres">
      <dgm:prSet presAssocID="{9CE76DB2-BA53-49FA-8F0A-BD1DDCD3D7D7}" presName="rootConnector" presStyleLbl="node2" presStyleIdx="8" presStyleCnt="11"/>
      <dgm:spPr/>
      <dgm:t>
        <a:bodyPr/>
        <a:lstStyle/>
        <a:p>
          <a:endParaRPr lang="en-US"/>
        </a:p>
      </dgm:t>
    </dgm:pt>
    <dgm:pt modelId="{A12DA105-FACD-4F19-AC2C-0CDACF218AB3}" type="pres">
      <dgm:prSet presAssocID="{9CE76DB2-BA53-49FA-8F0A-BD1DDCD3D7D7}" presName="hierChild4" presStyleCnt="0"/>
      <dgm:spPr/>
      <dgm:t>
        <a:bodyPr/>
        <a:lstStyle/>
        <a:p>
          <a:endParaRPr lang="en-US"/>
        </a:p>
      </dgm:t>
    </dgm:pt>
    <dgm:pt modelId="{37D5E2C1-90F0-4AB2-ACF3-58518D378C35}" type="pres">
      <dgm:prSet presAssocID="{9CE76DB2-BA53-49FA-8F0A-BD1DDCD3D7D7}" presName="hierChild5" presStyleCnt="0"/>
      <dgm:spPr/>
      <dgm:t>
        <a:bodyPr/>
        <a:lstStyle/>
        <a:p>
          <a:endParaRPr lang="en-US"/>
        </a:p>
      </dgm:t>
    </dgm:pt>
    <dgm:pt modelId="{C1B340C8-816A-4BBB-A943-972B6723B0A3}" type="pres">
      <dgm:prSet presAssocID="{5709A5F5-9B1D-4FA3-9B60-4DBD8D13ABC7}" presName="Name37" presStyleLbl="parChTrans1D2" presStyleIdx="9" presStyleCnt="12"/>
      <dgm:spPr/>
      <dgm:t>
        <a:bodyPr/>
        <a:lstStyle/>
        <a:p>
          <a:endParaRPr lang="en-US"/>
        </a:p>
      </dgm:t>
    </dgm:pt>
    <dgm:pt modelId="{F1D1C4FF-3D61-4009-80A3-BFDF652613CF}" type="pres">
      <dgm:prSet presAssocID="{8DCB621C-572C-4040-A225-EDADCB2AE7FE}" presName="hierRoot2" presStyleCnt="0">
        <dgm:presLayoutVars>
          <dgm:hierBranch val="init"/>
        </dgm:presLayoutVars>
      </dgm:prSet>
      <dgm:spPr/>
      <dgm:t>
        <a:bodyPr/>
        <a:lstStyle/>
        <a:p>
          <a:endParaRPr lang="en-US"/>
        </a:p>
      </dgm:t>
    </dgm:pt>
    <dgm:pt modelId="{7C401B93-14C5-4AA2-8FBA-3EA2395C8B85}" type="pres">
      <dgm:prSet presAssocID="{8DCB621C-572C-4040-A225-EDADCB2AE7FE}" presName="rootComposite" presStyleCnt="0"/>
      <dgm:spPr/>
      <dgm:t>
        <a:bodyPr/>
        <a:lstStyle/>
        <a:p>
          <a:endParaRPr lang="en-US"/>
        </a:p>
      </dgm:t>
    </dgm:pt>
    <dgm:pt modelId="{D5319EDB-A0C1-45FF-BB76-B699CAC060C9}" type="pres">
      <dgm:prSet presAssocID="{8DCB621C-572C-4040-A225-EDADCB2AE7FE}" presName="rootText" presStyleLbl="node2" presStyleIdx="9" presStyleCnt="11" custScaleY="242342">
        <dgm:presLayoutVars>
          <dgm:chPref val="3"/>
        </dgm:presLayoutVars>
      </dgm:prSet>
      <dgm:spPr/>
      <dgm:t>
        <a:bodyPr/>
        <a:lstStyle/>
        <a:p>
          <a:endParaRPr lang="en-US"/>
        </a:p>
      </dgm:t>
    </dgm:pt>
    <dgm:pt modelId="{FA208DDA-6AEB-4C07-9EBA-7EA9685F7901}" type="pres">
      <dgm:prSet presAssocID="{8DCB621C-572C-4040-A225-EDADCB2AE7FE}" presName="rootConnector" presStyleLbl="node2" presStyleIdx="9" presStyleCnt="11"/>
      <dgm:spPr/>
      <dgm:t>
        <a:bodyPr/>
        <a:lstStyle/>
        <a:p>
          <a:endParaRPr lang="en-US"/>
        </a:p>
      </dgm:t>
    </dgm:pt>
    <dgm:pt modelId="{1DC62343-254C-415D-BE29-5010A9A24513}" type="pres">
      <dgm:prSet presAssocID="{8DCB621C-572C-4040-A225-EDADCB2AE7FE}" presName="hierChild4" presStyleCnt="0"/>
      <dgm:spPr/>
      <dgm:t>
        <a:bodyPr/>
        <a:lstStyle/>
        <a:p>
          <a:endParaRPr lang="en-US"/>
        </a:p>
      </dgm:t>
    </dgm:pt>
    <dgm:pt modelId="{61175312-0570-44B3-9B51-070AA395AD84}" type="pres">
      <dgm:prSet presAssocID="{8DCB621C-572C-4040-A225-EDADCB2AE7FE}" presName="hierChild5" presStyleCnt="0"/>
      <dgm:spPr/>
      <dgm:t>
        <a:bodyPr/>
        <a:lstStyle/>
        <a:p>
          <a:endParaRPr lang="en-US"/>
        </a:p>
      </dgm:t>
    </dgm:pt>
    <dgm:pt modelId="{5AC2FFF9-A84C-44A5-A8CC-F5997531BE26}" type="pres">
      <dgm:prSet presAssocID="{E061CB2F-1E1B-4B86-8CAE-8010673504DF}" presName="Name37" presStyleLbl="parChTrans1D2" presStyleIdx="10" presStyleCnt="12"/>
      <dgm:spPr/>
      <dgm:t>
        <a:bodyPr/>
        <a:lstStyle/>
        <a:p>
          <a:endParaRPr lang="en-US"/>
        </a:p>
      </dgm:t>
    </dgm:pt>
    <dgm:pt modelId="{ADFF6FC8-2006-48F9-9BFB-7706DDF92D1C}" type="pres">
      <dgm:prSet presAssocID="{F39973E4-5DAA-46B3-A9F1-BA20CD6ECC2E}" presName="hierRoot2" presStyleCnt="0">
        <dgm:presLayoutVars>
          <dgm:hierBranch val="init"/>
        </dgm:presLayoutVars>
      </dgm:prSet>
      <dgm:spPr/>
      <dgm:t>
        <a:bodyPr/>
        <a:lstStyle/>
        <a:p>
          <a:endParaRPr lang="en-US"/>
        </a:p>
      </dgm:t>
    </dgm:pt>
    <dgm:pt modelId="{CCD99ECF-F5F9-4F4C-8626-1B99ACCCC37A}" type="pres">
      <dgm:prSet presAssocID="{F39973E4-5DAA-46B3-A9F1-BA20CD6ECC2E}" presName="rootComposite" presStyleCnt="0"/>
      <dgm:spPr/>
      <dgm:t>
        <a:bodyPr/>
        <a:lstStyle/>
        <a:p>
          <a:endParaRPr lang="en-US"/>
        </a:p>
      </dgm:t>
    </dgm:pt>
    <dgm:pt modelId="{B62D0E95-60FF-43F2-8D43-FF8D9F03005D}" type="pres">
      <dgm:prSet presAssocID="{F39973E4-5DAA-46B3-A9F1-BA20CD6ECC2E}" presName="rootText" presStyleLbl="node2" presStyleIdx="10" presStyleCnt="11" custScaleY="242342">
        <dgm:presLayoutVars>
          <dgm:chPref val="3"/>
        </dgm:presLayoutVars>
      </dgm:prSet>
      <dgm:spPr/>
      <dgm:t>
        <a:bodyPr/>
        <a:lstStyle/>
        <a:p>
          <a:endParaRPr lang="en-US"/>
        </a:p>
      </dgm:t>
    </dgm:pt>
    <dgm:pt modelId="{E03D3C5E-31D7-4126-B90A-E02644366A54}" type="pres">
      <dgm:prSet presAssocID="{F39973E4-5DAA-46B3-A9F1-BA20CD6ECC2E}" presName="rootConnector" presStyleLbl="node2" presStyleIdx="10" presStyleCnt="11"/>
      <dgm:spPr/>
      <dgm:t>
        <a:bodyPr/>
        <a:lstStyle/>
        <a:p>
          <a:endParaRPr lang="en-US"/>
        </a:p>
      </dgm:t>
    </dgm:pt>
    <dgm:pt modelId="{5C0AD743-DCE3-4153-93AA-F9343490A811}" type="pres">
      <dgm:prSet presAssocID="{F39973E4-5DAA-46B3-A9F1-BA20CD6ECC2E}" presName="hierChild4" presStyleCnt="0"/>
      <dgm:spPr/>
      <dgm:t>
        <a:bodyPr/>
        <a:lstStyle/>
        <a:p>
          <a:endParaRPr lang="en-US"/>
        </a:p>
      </dgm:t>
    </dgm:pt>
    <dgm:pt modelId="{3D6FCFE4-B84B-471D-AEAC-87DA4F71F86F}" type="pres">
      <dgm:prSet presAssocID="{F39973E4-5DAA-46B3-A9F1-BA20CD6ECC2E}" presName="hierChild5" presStyleCnt="0"/>
      <dgm:spPr/>
      <dgm:t>
        <a:bodyPr/>
        <a:lstStyle/>
        <a:p>
          <a:endParaRPr lang="en-US"/>
        </a:p>
      </dgm:t>
    </dgm:pt>
    <dgm:pt modelId="{4ACA2CC8-35DC-48C7-B192-8B155455E116}" type="pres">
      <dgm:prSet presAssocID="{0952FF02-CA79-4284-B9DE-CC166794A2F3}" presName="hierChild3" presStyleCnt="0"/>
      <dgm:spPr/>
      <dgm:t>
        <a:bodyPr/>
        <a:lstStyle/>
        <a:p>
          <a:endParaRPr lang="en-US"/>
        </a:p>
      </dgm:t>
    </dgm:pt>
    <dgm:pt modelId="{DA3123E4-778E-47CC-A58B-FAD9EAE74A02}" type="pres">
      <dgm:prSet presAssocID="{0517BEDF-8CA5-4A1E-AE38-78F3993981B7}" presName="Name111" presStyleLbl="parChTrans1D2" presStyleIdx="11" presStyleCnt="12"/>
      <dgm:spPr/>
      <dgm:t>
        <a:bodyPr/>
        <a:lstStyle/>
        <a:p>
          <a:endParaRPr lang="en-US"/>
        </a:p>
      </dgm:t>
    </dgm:pt>
    <dgm:pt modelId="{5CBC69D5-B2AA-4608-9841-8407FAA125E6}" type="pres">
      <dgm:prSet presAssocID="{67BD8A3D-7733-46E0-ABDC-8CF19DD82A8F}" presName="hierRoot3" presStyleCnt="0">
        <dgm:presLayoutVars>
          <dgm:hierBranch val="init"/>
        </dgm:presLayoutVars>
      </dgm:prSet>
      <dgm:spPr/>
      <dgm:t>
        <a:bodyPr/>
        <a:lstStyle/>
        <a:p>
          <a:endParaRPr lang="en-US"/>
        </a:p>
      </dgm:t>
    </dgm:pt>
    <dgm:pt modelId="{ADA092C1-6AF3-464B-AA85-3433AFEB897F}" type="pres">
      <dgm:prSet presAssocID="{67BD8A3D-7733-46E0-ABDC-8CF19DD82A8F}" presName="rootComposite3" presStyleCnt="0"/>
      <dgm:spPr/>
      <dgm:t>
        <a:bodyPr/>
        <a:lstStyle/>
        <a:p>
          <a:endParaRPr lang="en-US"/>
        </a:p>
      </dgm:t>
    </dgm:pt>
    <dgm:pt modelId="{CBE4C545-A840-4839-A559-BAC25C4EA122}" type="pres">
      <dgm:prSet presAssocID="{67BD8A3D-7733-46E0-ABDC-8CF19DD82A8F}" presName="rootText3" presStyleLbl="asst1" presStyleIdx="0" presStyleCnt="1" custAng="0" custScaleX="595022" custScaleY="346973" custLinFactX="121354" custLinFactNeighborX="200000" custLinFactNeighborY="-46173">
        <dgm:presLayoutVars>
          <dgm:chPref val="3"/>
        </dgm:presLayoutVars>
      </dgm:prSet>
      <dgm:spPr/>
      <dgm:t>
        <a:bodyPr/>
        <a:lstStyle/>
        <a:p>
          <a:endParaRPr lang="en-US"/>
        </a:p>
      </dgm:t>
    </dgm:pt>
    <dgm:pt modelId="{7D60C6D5-CCB2-4167-BAE4-4E803AB21974}" type="pres">
      <dgm:prSet presAssocID="{67BD8A3D-7733-46E0-ABDC-8CF19DD82A8F}" presName="rootConnector3" presStyleLbl="asst1" presStyleIdx="0" presStyleCnt="1"/>
      <dgm:spPr/>
      <dgm:t>
        <a:bodyPr/>
        <a:lstStyle/>
        <a:p>
          <a:endParaRPr lang="en-US"/>
        </a:p>
      </dgm:t>
    </dgm:pt>
    <dgm:pt modelId="{3B119592-E25C-48A8-B569-4F9AFA1FA902}" type="pres">
      <dgm:prSet presAssocID="{67BD8A3D-7733-46E0-ABDC-8CF19DD82A8F}" presName="hierChild6" presStyleCnt="0"/>
      <dgm:spPr/>
      <dgm:t>
        <a:bodyPr/>
        <a:lstStyle/>
        <a:p>
          <a:endParaRPr lang="en-US"/>
        </a:p>
      </dgm:t>
    </dgm:pt>
    <dgm:pt modelId="{DC98A2B6-930A-4FB1-8769-832317C147CC}" type="pres">
      <dgm:prSet presAssocID="{67BD8A3D-7733-46E0-ABDC-8CF19DD82A8F}" presName="hierChild7" presStyleCnt="0"/>
      <dgm:spPr/>
      <dgm:t>
        <a:bodyPr/>
        <a:lstStyle/>
        <a:p>
          <a:endParaRPr lang="en-US"/>
        </a:p>
      </dgm:t>
    </dgm:pt>
  </dgm:ptLst>
  <dgm:cxnLst>
    <dgm:cxn modelId="{4EB1B6F0-7F30-489C-9041-B67B0C7D3B2D}" type="presOf" srcId="{0952FF02-CA79-4284-B9DE-CC166794A2F3}" destId="{8D6BB1F7-FF4D-4CA3-AC72-F09B825139C6}" srcOrd="0" destOrd="0" presId="urn:microsoft.com/office/officeart/2005/8/layout/orgChart1"/>
    <dgm:cxn modelId="{171BDE3D-A59D-4B7D-9954-356B6AD28060}" type="presOf" srcId="{2C78933C-FDAA-4AE7-83EB-C08533A3A6A2}" destId="{75239B25-CF09-4961-8C08-4BF70BA32AD3}" srcOrd="0" destOrd="0" presId="urn:microsoft.com/office/officeart/2005/8/layout/orgChart1"/>
    <dgm:cxn modelId="{113D6D6A-784D-4A4F-9FBC-C3E0C7751E76}" type="presOf" srcId="{06E807BE-AB73-4333-9C9C-262AF4662AEE}" destId="{3A758390-1629-41E0-B57E-7AD73E33111A}" srcOrd="1" destOrd="0" presId="urn:microsoft.com/office/officeart/2005/8/layout/orgChart1"/>
    <dgm:cxn modelId="{2105EA68-031F-4574-8E5B-6935FE9755D7}" type="presOf" srcId="{4197F9B3-50B8-454E-B8A2-A81085E18DBB}" destId="{915C0064-AC1E-4692-8EB3-1D9F578EF049}" srcOrd="1" destOrd="0" presId="urn:microsoft.com/office/officeart/2005/8/layout/orgChart1"/>
    <dgm:cxn modelId="{AB8B2331-D50C-4CA6-9825-FED14933BAA4}" type="presOf" srcId="{981D5198-A5E6-423F-B695-932DE54202EB}" destId="{DE8AF1BA-46FE-459D-BC52-35F7E61E629D}" srcOrd="1" destOrd="0" presId="urn:microsoft.com/office/officeart/2005/8/layout/orgChart1"/>
    <dgm:cxn modelId="{9F1138F9-220F-4233-A977-34A1F84AD87D}" type="presOf" srcId="{4CFACDBA-E9DA-4049-8374-18786C998DC4}" destId="{9814E953-F9DA-47FA-B2F6-9528AA6BCD3F}" srcOrd="0" destOrd="0" presId="urn:microsoft.com/office/officeart/2005/8/layout/orgChart1"/>
    <dgm:cxn modelId="{F9F00D91-7BDA-4CC7-9723-A0C1B9636681}" type="presOf" srcId="{BEA84F44-4F00-4799-B9A8-3D87C2E507AF}" destId="{3EBF771C-D1F6-4869-A925-F6A542F011D7}" srcOrd="0" destOrd="0" presId="urn:microsoft.com/office/officeart/2005/8/layout/orgChart1"/>
    <dgm:cxn modelId="{7AD69A6A-7D62-457A-A8D6-E0855120A895}" type="presOf" srcId="{F39973E4-5DAA-46B3-A9F1-BA20CD6ECC2E}" destId="{E03D3C5E-31D7-4126-B90A-E02644366A54}" srcOrd="1" destOrd="0" presId="urn:microsoft.com/office/officeart/2005/8/layout/orgChart1"/>
    <dgm:cxn modelId="{8E506598-C124-47B3-A89C-E313320AFB1A}" type="presOf" srcId="{81D4C0C5-A3F1-47D2-B8D1-17645CDA3760}" destId="{F00DDC91-AC52-4FF6-AD1D-DCD4FF176AA8}" srcOrd="0" destOrd="0" presId="urn:microsoft.com/office/officeart/2005/8/layout/orgChart1"/>
    <dgm:cxn modelId="{166DAAB0-6561-4ACB-811D-DD6ECBB80982}" type="presOf" srcId="{F7F311A9-8FCD-4F44-AFCD-850E8B0F2615}" destId="{9BBE65E9-7C3A-44BD-8193-428F8A59F8A4}" srcOrd="0" destOrd="0" presId="urn:microsoft.com/office/officeart/2005/8/layout/orgChart1"/>
    <dgm:cxn modelId="{DAEC64B7-78E1-4F0E-87A4-5B9D4D643DD6}" srcId="{0952FF02-CA79-4284-B9DE-CC166794A2F3}" destId="{55B1846E-F7CB-4B56-9C17-FA954ADCB100}" srcOrd="5" destOrd="0" parTransId="{562C98B3-9878-4E96-8E6E-5E0233FE9DD4}" sibTransId="{28A90EE3-BB50-4820-BC17-7096BC3949BB}"/>
    <dgm:cxn modelId="{0795FD0A-0461-4BE4-AA23-F3DD96E6C138}" srcId="{0952FF02-CA79-4284-B9DE-CC166794A2F3}" destId="{4197F9B3-50B8-454E-B8A2-A81085E18DBB}" srcOrd="7" destOrd="0" parTransId="{15A93C6C-4B07-476F-87A0-FD4E0457090D}" sibTransId="{22053DDE-DDDD-43C0-99DE-F592726E1D18}"/>
    <dgm:cxn modelId="{04C6D6BB-56B7-426B-A2F9-9302BCBAA919}" type="presOf" srcId="{06E807BE-AB73-4333-9C9C-262AF4662AEE}" destId="{09E7086A-B4AD-49E5-8ABC-A8A874B57D84}" srcOrd="0" destOrd="0" presId="urn:microsoft.com/office/officeart/2005/8/layout/orgChart1"/>
    <dgm:cxn modelId="{F432AC46-BC03-4C85-A5FA-320F45A91052}" type="presOf" srcId="{4197F9B3-50B8-454E-B8A2-A81085E18DBB}" destId="{FADB7496-3C58-40BB-9C34-4AF0DE7C6AA7}" srcOrd="0" destOrd="0" presId="urn:microsoft.com/office/officeart/2005/8/layout/orgChart1"/>
    <dgm:cxn modelId="{6C104B66-DB8C-4BAB-A859-999BECA5BAF0}" type="presOf" srcId="{15A93C6C-4B07-476F-87A0-FD4E0457090D}" destId="{514B0A47-7F50-4500-8BC6-FD279EAE3A74}" srcOrd="0" destOrd="0" presId="urn:microsoft.com/office/officeart/2005/8/layout/orgChart1"/>
    <dgm:cxn modelId="{4D9B96A9-53B2-4551-8C55-742DDB478438}" type="presOf" srcId="{55B1846E-F7CB-4B56-9C17-FA954ADCB100}" destId="{C5641420-8D62-4546-981A-13E354546389}" srcOrd="0" destOrd="0" presId="urn:microsoft.com/office/officeart/2005/8/layout/orgChart1"/>
    <dgm:cxn modelId="{7276C610-7F20-4CC1-A35E-9B8751BE47C0}" srcId="{0952FF02-CA79-4284-B9DE-CC166794A2F3}" destId="{8DCB621C-572C-4040-A225-EDADCB2AE7FE}" srcOrd="10" destOrd="0" parTransId="{5709A5F5-9B1D-4FA3-9B60-4DBD8D13ABC7}" sibTransId="{BEBEF363-4D93-46C2-9893-7AFE960CA670}"/>
    <dgm:cxn modelId="{85ECBE74-6095-4EAB-957D-F54E5476C5DC}" type="presOf" srcId="{DFFE821B-34C9-461D-B5B4-60955CE85B46}" destId="{78C19039-BAB9-44F2-B16D-69FA4948BC8C}" srcOrd="0" destOrd="0" presId="urn:microsoft.com/office/officeart/2005/8/layout/orgChart1"/>
    <dgm:cxn modelId="{90B06280-E73E-48E4-BDFE-14AF87DEF0EC}" type="presOf" srcId="{F7F311A9-8FCD-4F44-AFCD-850E8B0F2615}" destId="{70308F6D-64F3-46A1-B2A3-4806871619A7}" srcOrd="1" destOrd="0" presId="urn:microsoft.com/office/officeart/2005/8/layout/orgChart1"/>
    <dgm:cxn modelId="{609E0BEF-33CE-4A15-BB0C-9089F0FF49B9}" type="presOf" srcId="{9CE76DB2-BA53-49FA-8F0A-BD1DDCD3D7D7}" destId="{90D2F748-576D-40D5-927D-95890D63BF37}" srcOrd="0" destOrd="0" presId="urn:microsoft.com/office/officeart/2005/8/layout/orgChart1"/>
    <dgm:cxn modelId="{B0F7608C-B7A8-4E19-BC92-E0A48E157357}" type="presOf" srcId="{8DCB621C-572C-4040-A225-EDADCB2AE7FE}" destId="{D5319EDB-A0C1-45FF-BB76-B699CAC060C9}" srcOrd="0" destOrd="0" presId="urn:microsoft.com/office/officeart/2005/8/layout/orgChart1"/>
    <dgm:cxn modelId="{3ADF5403-127B-456A-B923-B664ACC47531}" type="presOf" srcId="{562C98B3-9878-4E96-8E6E-5E0233FE9DD4}" destId="{12FC8124-597B-4387-91BC-AB277D6C8B18}" srcOrd="0" destOrd="0" presId="urn:microsoft.com/office/officeart/2005/8/layout/orgChart1"/>
    <dgm:cxn modelId="{952E5DE0-7019-4CA2-8C03-C0E981CEF2EE}" type="presOf" srcId="{981D5198-A5E6-423F-B695-932DE54202EB}" destId="{AAB38AC8-743F-4330-8C87-33DCE9994555}" srcOrd="0" destOrd="0" presId="urn:microsoft.com/office/officeart/2005/8/layout/orgChart1"/>
    <dgm:cxn modelId="{47D199E1-8FFA-4778-8DC2-07DB0730B46C}" type="presOf" srcId="{A5B76025-0612-4F30-9BC3-7592F1473D2E}" destId="{1B002F72-F281-4301-8484-B32A5CB3C6BB}" srcOrd="1" destOrd="0" presId="urn:microsoft.com/office/officeart/2005/8/layout/orgChart1"/>
    <dgm:cxn modelId="{F6C24679-ADB7-488B-BA0B-4B6465C8AC0B}" srcId="{0952FF02-CA79-4284-B9DE-CC166794A2F3}" destId="{06E807BE-AB73-4333-9C9C-262AF4662AEE}" srcOrd="6" destOrd="0" parTransId="{BEA84F44-4F00-4799-B9A8-3D87C2E507AF}" sibTransId="{B29BE1B7-878A-40AF-A899-1115007393D0}"/>
    <dgm:cxn modelId="{EC26010A-F5B1-4B73-B747-BAAF9359A6F8}" type="presOf" srcId="{8DCB621C-572C-4040-A225-EDADCB2AE7FE}" destId="{FA208DDA-6AEB-4C07-9EBA-7EA9685F7901}" srcOrd="1" destOrd="0" presId="urn:microsoft.com/office/officeart/2005/8/layout/orgChart1"/>
    <dgm:cxn modelId="{327EBDF3-8420-482F-85EC-40E078F1D098}" type="presOf" srcId="{078A465B-8DFB-4928-831E-AD67E36C301C}" destId="{93ABA3E0-3ADA-4FE5-AA3F-69A994042D0B}" srcOrd="1" destOrd="0" presId="urn:microsoft.com/office/officeart/2005/8/layout/orgChart1"/>
    <dgm:cxn modelId="{B3714E35-132E-439F-8CFA-E8C43E8CA6A9}" type="presOf" srcId="{60288596-085E-4D87-A2AB-58A9463C2DE6}" destId="{7F3C3B74-AAD4-45DB-BB15-FBB45292CAA3}" srcOrd="1" destOrd="0" presId="urn:microsoft.com/office/officeart/2005/8/layout/orgChart1"/>
    <dgm:cxn modelId="{7ABCD0E1-C0DD-4A75-A57B-1D4E85B5332F}" srcId="{0952FF02-CA79-4284-B9DE-CC166794A2F3}" destId="{078A465B-8DFB-4928-831E-AD67E36C301C}" srcOrd="8" destOrd="0" parTransId="{DA81BFE2-5426-4A3D-84E4-95122E0106FB}" sibTransId="{78F84B77-01EF-4793-930A-320DC3511C86}"/>
    <dgm:cxn modelId="{62FE679B-6BEA-4402-A43D-6E4211B52F42}" srcId="{0952FF02-CA79-4284-B9DE-CC166794A2F3}" destId="{A5B76025-0612-4F30-9BC3-7592F1473D2E}" srcOrd="2" destOrd="0" parTransId="{4CFACDBA-E9DA-4049-8374-18786C998DC4}" sibTransId="{9AB120FA-4854-4AD6-BA54-258EE06D7218}"/>
    <dgm:cxn modelId="{0477C0DD-A23A-4A4C-A524-5ABE436C1FEB}" srcId="{0952FF02-CA79-4284-B9DE-CC166794A2F3}" destId="{F39973E4-5DAA-46B3-A9F1-BA20CD6ECC2E}" srcOrd="11" destOrd="0" parTransId="{E061CB2F-1E1B-4B86-8CAE-8010673504DF}" sibTransId="{99A15B9A-D349-4A3F-ABB4-37F7E8E8392C}"/>
    <dgm:cxn modelId="{CFC82EC7-DB0F-470E-B3CA-71F840E919AB}" type="presOf" srcId="{078A465B-8DFB-4928-831E-AD67E36C301C}" destId="{3B0E8682-A017-4119-B047-6E1E3811F6B3}" srcOrd="0" destOrd="0" presId="urn:microsoft.com/office/officeart/2005/8/layout/orgChart1"/>
    <dgm:cxn modelId="{FF317DAE-11ED-4E20-A95E-9206ECCED235}" srcId="{0952FF02-CA79-4284-B9DE-CC166794A2F3}" destId="{F7F311A9-8FCD-4F44-AFCD-850E8B0F2615}" srcOrd="3" destOrd="0" parTransId="{A79A5FFC-9786-4324-9D48-8D72379BB59A}" sibTransId="{25439FC6-7E58-40AC-935A-854DBEDF7B06}"/>
    <dgm:cxn modelId="{3EBD9291-6B0F-488A-9EB1-2B440DD955B8}" type="presOf" srcId="{67BD8A3D-7733-46E0-ABDC-8CF19DD82A8F}" destId="{7D60C6D5-CCB2-4167-BAE4-4E803AB21974}" srcOrd="1" destOrd="0" presId="urn:microsoft.com/office/officeart/2005/8/layout/orgChart1"/>
    <dgm:cxn modelId="{DEEFBD51-5ACB-49B8-AE24-7EC6C0C26B2F}" type="presOf" srcId="{60288596-085E-4D87-A2AB-58A9463C2DE6}" destId="{AABBDCA4-F85A-42A8-A682-F060614CD2D0}" srcOrd="0" destOrd="0" presId="urn:microsoft.com/office/officeart/2005/8/layout/orgChart1"/>
    <dgm:cxn modelId="{1AA19276-34CF-4BA8-AF34-96F8A7F89D3F}" type="presOf" srcId="{67BD8A3D-7733-46E0-ABDC-8CF19DD82A8F}" destId="{CBE4C545-A840-4839-A559-BAC25C4EA122}" srcOrd="0" destOrd="0" presId="urn:microsoft.com/office/officeart/2005/8/layout/orgChart1"/>
    <dgm:cxn modelId="{42F31640-0640-4A84-A89B-4900648D98AF}" type="presOf" srcId="{0517BEDF-8CA5-4A1E-AE38-78F3993981B7}" destId="{DA3123E4-778E-47CC-A58B-FAD9EAE74A02}" srcOrd="0" destOrd="0" presId="urn:microsoft.com/office/officeart/2005/8/layout/orgChart1"/>
    <dgm:cxn modelId="{85782FF8-AF7C-4D37-8245-A5A4DCA6034B}" type="presOf" srcId="{E061CB2F-1E1B-4B86-8CAE-8010673504DF}" destId="{5AC2FFF9-A84C-44A5-A8CC-F5997531BE26}" srcOrd="0" destOrd="0" presId="urn:microsoft.com/office/officeart/2005/8/layout/orgChart1"/>
    <dgm:cxn modelId="{43DD891C-514A-4208-AA26-6AE8B2CB8A40}" type="presOf" srcId="{A5B76025-0612-4F30-9BC3-7592F1473D2E}" destId="{C42BE9D8-00C6-44A9-87EF-0FBA58BF7308}" srcOrd="0" destOrd="0" presId="urn:microsoft.com/office/officeart/2005/8/layout/orgChart1"/>
    <dgm:cxn modelId="{B7C41DA5-1128-4414-BD01-FDD034E3EB55}" srcId="{0952FF02-CA79-4284-B9DE-CC166794A2F3}" destId="{60288596-085E-4D87-A2AB-58A9463C2DE6}" srcOrd="1" destOrd="0" parTransId="{81D4C0C5-A3F1-47D2-B8D1-17645CDA3760}" sibTransId="{D5C37E03-8AC1-4E58-B87E-B851740BB04A}"/>
    <dgm:cxn modelId="{3D6B3CB5-1EC5-498F-9A73-35BEE60B9811}" type="presOf" srcId="{DA81BFE2-5426-4A3D-84E4-95122E0106FB}" destId="{B2FF7BC8-27AE-4EBB-8F81-3C38CD23C77C}" srcOrd="0" destOrd="0" presId="urn:microsoft.com/office/officeart/2005/8/layout/orgChart1"/>
    <dgm:cxn modelId="{67ABFD20-E263-487D-80DE-FA057445C300}" type="presOf" srcId="{0952FF02-CA79-4284-B9DE-CC166794A2F3}" destId="{3AE2EEB8-E5DE-4228-B00D-40F840ED54A3}" srcOrd="1" destOrd="0" presId="urn:microsoft.com/office/officeart/2005/8/layout/orgChart1"/>
    <dgm:cxn modelId="{EBD390CE-FBAD-4DA6-9042-5DCE88580A5A}" srcId="{0952FF02-CA79-4284-B9DE-CC166794A2F3}" destId="{981D5198-A5E6-423F-B695-932DE54202EB}" srcOrd="4" destOrd="0" parTransId="{12FFBFB9-CCF5-48E8-9676-6FED325A9649}" sibTransId="{8962091F-873A-4558-89CA-01DA48CDB13D}"/>
    <dgm:cxn modelId="{DE8DE823-8B3E-48F3-B1A1-51F19CA4F369}" type="presOf" srcId="{5709A5F5-9B1D-4FA3-9B60-4DBD8D13ABC7}" destId="{C1B340C8-816A-4BBB-A943-972B6723B0A3}" srcOrd="0" destOrd="0" presId="urn:microsoft.com/office/officeart/2005/8/layout/orgChart1"/>
    <dgm:cxn modelId="{62F6EF2A-06F6-42FD-9628-04B472BD11CD}" type="presOf" srcId="{9CE76DB2-BA53-49FA-8F0A-BD1DDCD3D7D7}" destId="{11BB84E6-A881-4105-B1A8-7233A4E90E2D}" srcOrd="1" destOrd="0" presId="urn:microsoft.com/office/officeart/2005/8/layout/orgChart1"/>
    <dgm:cxn modelId="{2A3EA711-4CE9-4176-A8FC-561F2AA124E4}" type="presOf" srcId="{12FFBFB9-CCF5-48E8-9676-6FED325A9649}" destId="{B769D44F-FE0C-45A3-A676-0090872AEC0F}" srcOrd="0" destOrd="0" presId="urn:microsoft.com/office/officeart/2005/8/layout/orgChart1"/>
    <dgm:cxn modelId="{F821B3DC-6046-4775-A47D-398CCF0AF4D5}" type="presOf" srcId="{55B1846E-F7CB-4B56-9C17-FA954ADCB100}" destId="{BD5319D1-0132-4CC7-895B-AEE960330B26}" srcOrd="1" destOrd="0" presId="urn:microsoft.com/office/officeart/2005/8/layout/orgChart1"/>
    <dgm:cxn modelId="{E20018F3-AB64-429C-8A27-0962DFC85AEF}" srcId="{2C78933C-FDAA-4AE7-83EB-C08533A3A6A2}" destId="{0952FF02-CA79-4284-B9DE-CC166794A2F3}" srcOrd="0" destOrd="0" parTransId="{C17FFE1B-4F5E-4C35-A187-CE4AA8117E3C}" sibTransId="{49AB6F7C-7BAE-4AFB-80E7-CE6CA1DF1FF9}"/>
    <dgm:cxn modelId="{F7F901FB-F50F-40C9-8D2A-435A0676A091}" srcId="{0952FF02-CA79-4284-B9DE-CC166794A2F3}" destId="{67BD8A3D-7733-46E0-ABDC-8CF19DD82A8F}" srcOrd="0" destOrd="0" parTransId="{0517BEDF-8CA5-4A1E-AE38-78F3993981B7}" sibTransId="{1B4D7988-864B-4D7E-A1C2-C3670B4F4AA6}"/>
    <dgm:cxn modelId="{A317EFF2-BB2C-4506-A34A-9D2D9CA0B8B7}" type="presOf" srcId="{F39973E4-5DAA-46B3-A9F1-BA20CD6ECC2E}" destId="{B62D0E95-60FF-43F2-8D43-FF8D9F03005D}" srcOrd="0" destOrd="0" presId="urn:microsoft.com/office/officeart/2005/8/layout/orgChart1"/>
    <dgm:cxn modelId="{0B8C8194-53C8-448C-A0E0-32CBBC4D3250}" srcId="{0952FF02-CA79-4284-B9DE-CC166794A2F3}" destId="{9CE76DB2-BA53-49FA-8F0A-BD1DDCD3D7D7}" srcOrd="9" destOrd="0" parTransId="{DFFE821B-34C9-461D-B5B4-60955CE85B46}" sibTransId="{E80CEDAF-D6BE-45E5-873B-BD204575BE4C}"/>
    <dgm:cxn modelId="{9E34AA28-B90F-4258-A225-3C11C1181183}" type="presOf" srcId="{A79A5FFC-9786-4324-9D48-8D72379BB59A}" destId="{79324D57-C203-4DC5-B049-EC83095E9A94}" srcOrd="0" destOrd="0" presId="urn:microsoft.com/office/officeart/2005/8/layout/orgChart1"/>
    <dgm:cxn modelId="{AAC72152-477D-447F-9576-44B81807C90F}" type="presParOf" srcId="{75239B25-CF09-4961-8C08-4BF70BA32AD3}" destId="{3EB58FFE-21F6-4244-8F4A-A9BCBC76EE16}" srcOrd="0" destOrd="0" presId="urn:microsoft.com/office/officeart/2005/8/layout/orgChart1"/>
    <dgm:cxn modelId="{A360D0C0-6749-4A8B-AFCF-C380BDA12455}" type="presParOf" srcId="{3EB58FFE-21F6-4244-8F4A-A9BCBC76EE16}" destId="{88FE4250-A52A-4207-AB2D-ED80737EE331}" srcOrd="0" destOrd="0" presId="urn:microsoft.com/office/officeart/2005/8/layout/orgChart1"/>
    <dgm:cxn modelId="{4167861D-9B99-45A9-B52F-577E81EF9F72}" type="presParOf" srcId="{88FE4250-A52A-4207-AB2D-ED80737EE331}" destId="{8D6BB1F7-FF4D-4CA3-AC72-F09B825139C6}" srcOrd="0" destOrd="0" presId="urn:microsoft.com/office/officeart/2005/8/layout/orgChart1"/>
    <dgm:cxn modelId="{55CE2C00-2375-4732-BAD8-85963BF00688}" type="presParOf" srcId="{88FE4250-A52A-4207-AB2D-ED80737EE331}" destId="{3AE2EEB8-E5DE-4228-B00D-40F840ED54A3}" srcOrd="1" destOrd="0" presId="urn:microsoft.com/office/officeart/2005/8/layout/orgChart1"/>
    <dgm:cxn modelId="{8E9F435E-4E24-4D0D-94BD-C4CD93458623}" type="presParOf" srcId="{3EB58FFE-21F6-4244-8F4A-A9BCBC76EE16}" destId="{88A61805-A61E-4A71-9553-3727BC3CD962}" srcOrd="1" destOrd="0" presId="urn:microsoft.com/office/officeart/2005/8/layout/orgChart1"/>
    <dgm:cxn modelId="{379B8F94-572A-4F7C-9624-7268208ACD49}" type="presParOf" srcId="{88A61805-A61E-4A71-9553-3727BC3CD962}" destId="{F00DDC91-AC52-4FF6-AD1D-DCD4FF176AA8}" srcOrd="0" destOrd="0" presId="urn:microsoft.com/office/officeart/2005/8/layout/orgChart1"/>
    <dgm:cxn modelId="{0D9AA122-6C86-448C-9E55-CC8AA56EF1AA}" type="presParOf" srcId="{88A61805-A61E-4A71-9553-3727BC3CD962}" destId="{4A6C988E-A9FE-49E4-88A6-443D3E66B7CD}" srcOrd="1" destOrd="0" presId="urn:microsoft.com/office/officeart/2005/8/layout/orgChart1"/>
    <dgm:cxn modelId="{291F864A-09D2-4E56-BBCC-576FAAE57DF9}" type="presParOf" srcId="{4A6C988E-A9FE-49E4-88A6-443D3E66B7CD}" destId="{39696FEB-4FF0-42A8-B125-71796D0C830C}" srcOrd="0" destOrd="0" presId="urn:microsoft.com/office/officeart/2005/8/layout/orgChart1"/>
    <dgm:cxn modelId="{64056AF1-915E-4FD3-B61E-D6FDF7FE144C}" type="presParOf" srcId="{39696FEB-4FF0-42A8-B125-71796D0C830C}" destId="{AABBDCA4-F85A-42A8-A682-F060614CD2D0}" srcOrd="0" destOrd="0" presId="urn:microsoft.com/office/officeart/2005/8/layout/orgChart1"/>
    <dgm:cxn modelId="{6EF41798-BBD3-445A-BAA2-D8B538B8805B}" type="presParOf" srcId="{39696FEB-4FF0-42A8-B125-71796D0C830C}" destId="{7F3C3B74-AAD4-45DB-BB15-FBB45292CAA3}" srcOrd="1" destOrd="0" presId="urn:microsoft.com/office/officeart/2005/8/layout/orgChart1"/>
    <dgm:cxn modelId="{16ECE01D-55F0-40E8-85B2-2F3F3A21B478}" type="presParOf" srcId="{4A6C988E-A9FE-49E4-88A6-443D3E66B7CD}" destId="{B8C5D46E-9B78-4E4F-927B-E379944A5033}" srcOrd="1" destOrd="0" presId="urn:microsoft.com/office/officeart/2005/8/layout/orgChart1"/>
    <dgm:cxn modelId="{701458D2-8304-4DD7-8877-3312C3EBADF2}" type="presParOf" srcId="{4A6C988E-A9FE-49E4-88A6-443D3E66B7CD}" destId="{BCBF32F0-3FEE-4E34-8853-B1C58F977DA0}" srcOrd="2" destOrd="0" presId="urn:microsoft.com/office/officeart/2005/8/layout/orgChart1"/>
    <dgm:cxn modelId="{0884D794-0DCC-4F00-A7B1-3338CDC6F8FB}" type="presParOf" srcId="{88A61805-A61E-4A71-9553-3727BC3CD962}" destId="{9814E953-F9DA-47FA-B2F6-9528AA6BCD3F}" srcOrd="2" destOrd="0" presId="urn:microsoft.com/office/officeart/2005/8/layout/orgChart1"/>
    <dgm:cxn modelId="{207DBA1B-AD1D-4350-8211-EF0A3D0BA6B6}" type="presParOf" srcId="{88A61805-A61E-4A71-9553-3727BC3CD962}" destId="{812821DD-24F0-47B1-B0B5-EEB1B4D99D14}" srcOrd="3" destOrd="0" presId="urn:microsoft.com/office/officeart/2005/8/layout/orgChart1"/>
    <dgm:cxn modelId="{8EF5B49E-003E-433D-96E9-90463E4920D0}" type="presParOf" srcId="{812821DD-24F0-47B1-B0B5-EEB1B4D99D14}" destId="{742BE82D-B395-4AD1-9853-D6E4892EAAEE}" srcOrd="0" destOrd="0" presId="urn:microsoft.com/office/officeart/2005/8/layout/orgChart1"/>
    <dgm:cxn modelId="{E046C4CE-98F4-47F5-B799-60FDBCA84969}" type="presParOf" srcId="{742BE82D-B395-4AD1-9853-D6E4892EAAEE}" destId="{C42BE9D8-00C6-44A9-87EF-0FBA58BF7308}" srcOrd="0" destOrd="0" presId="urn:microsoft.com/office/officeart/2005/8/layout/orgChart1"/>
    <dgm:cxn modelId="{BB318AA2-8F78-4D1C-AEBC-F299D0B0DF5B}" type="presParOf" srcId="{742BE82D-B395-4AD1-9853-D6E4892EAAEE}" destId="{1B002F72-F281-4301-8484-B32A5CB3C6BB}" srcOrd="1" destOrd="0" presId="urn:microsoft.com/office/officeart/2005/8/layout/orgChart1"/>
    <dgm:cxn modelId="{D06A58E1-8F90-45A5-BEEB-489F285BD03E}" type="presParOf" srcId="{812821DD-24F0-47B1-B0B5-EEB1B4D99D14}" destId="{0C3A2696-A5BE-455A-AC98-D3680D0086F3}" srcOrd="1" destOrd="0" presId="urn:microsoft.com/office/officeart/2005/8/layout/orgChart1"/>
    <dgm:cxn modelId="{732322A1-14F0-4137-8646-BE130F634685}" type="presParOf" srcId="{812821DD-24F0-47B1-B0B5-EEB1B4D99D14}" destId="{13B6D1AE-A169-433F-9476-144CAC96117F}" srcOrd="2" destOrd="0" presId="urn:microsoft.com/office/officeart/2005/8/layout/orgChart1"/>
    <dgm:cxn modelId="{575388C3-58F6-4F82-ABAE-7C3D556CC067}" type="presParOf" srcId="{88A61805-A61E-4A71-9553-3727BC3CD962}" destId="{79324D57-C203-4DC5-B049-EC83095E9A94}" srcOrd="4" destOrd="0" presId="urn:microsoft.com/office/officeart/2005/8/layout/orgChart1"/>
    <dgm:cxn modelId="{7D8303AD-E4E0-4057-AED3-6ED623EEA128}" type="presParOf" srcId="{88A61805-A61E-4A71-9553-3727BC3CD962}" destId="{5FD0B22A-CC1A-480C-95EA-7831D086C82B}" srcOrd="5" destOrd="0" presId="urn:microsoft.com/office/officeart/2005/8/layout/orgChart1"/>
    <dgm:cxn modelId="{693FA966-788E-4B26-8875-79F084A01C33}" type="presParOf" srcId="{5FD0B22A-CC1A-480C-95EA-7831D086C82B}" destId="{E26AB251-F3A5-45A9-A435-65B26D65F00E}" srcOrd="0" destOrd="0" presId="urn:microsoft.com/office/officeart/2005/8/layout/orgChart1"/>
    <dgm:cxn modelId="{8B10E83B-F4EB-4231-B182-84529286D27E}" type="presParOf" srcId="{E26AB251-F3A5-45A9-A435-65B26D65F00E}" destId="{9BBE65E9-7C3A-44BD-8193-428F8A59F8A4}" srcOrd="0" destOrd="0" presId="urn:microsoft.com/office/officeart/2005/8/layout/orgChart1"/>
    <dgm:cxn modelId="{1A56A9A2-0E4C-4BC5-AD64-3A44D0346122}" type="presParOf" srcId="{E26AB251-F3A5-45A9-A435-65B26D65F00E}" destId="{70308F6D-64F3-46A1-B2A3-4806871619A7}" srcOrd="1" destOrd="0" presId="urn:microsoft.com/office/officeart/2005/8/layout/orgChart1"/>
    <dgm:cxn modelId="{EE27734C-20E1-4AE7-A1E4-E3E1F607B1B1}" type="presParOf" srcId="{5FD0B22A-CC1A-480C-95EA-7831D086C82B}" destId="{C98E4392-2C66-4DE0-9C29-38F6C247DCCC}" srcOrd="1" destOrd="0" presId="urn:microsoft.com/office/officeart/2005/8/layout/orgChart1"/>
    <dgm:cxn modelId="{B73106FA-9BA9-408E-8A22-BB055878D143}" type="presParOf" srcId="{5FD0B22A-CC1A-480C-95EA-7831D086C82B}" destId="{003D308F-A0B6-4533-ACFA-663E410A13ED}" srcOrd="2" destOrd="0" presId="urn:microsoft.com/office/officeart/2005/8/layout/orgChart1"/>
    <dgm:cxn modelId="{AA9F7B1D-E8F5-4AAF-948B-EA61AFE254E8}" type="presParOf" srcId="{88A61805-A61E-4A71-9553-3727BC3CD962}" destId="{B769D44F-FE0C-45A3-A676-0090872AEC0F}" srcOrd="6" destOrd="0" presId="urn:microsoft.com/office/officeart/2005/8/layout/orgChart1"/>
    <dgm:cxn modelId="{823AB1C1-F2F2-4768-91A4-F7A844E751B6}" type="presParOf" srcId="{88A61805-A61E-4A71-9553-3727BC3CD962}" destId="{D0B75973-BD3C-483A-AC92-668A556FAA60}" srcOrd="7" destOrd="0" presId="urn:microsoft.com/office/officeart/2005/8/layout/orgChart1"/>
    <dgm:cxn modelId="{43A06B35-3CCE-4C84-942B-37EDDE4E8776}" type="presParOf" srcId="{D0B75973-BD3C-483A-AC92-668A556FAA60}" destId="{60219D8D-27FA-4BBA-BF9D-7B9EB83E032C}" srcOrd="0" destOrd="0" presId="urn:microsoft.com/office/officeart/2005/8/layout/orgChart1"/>
    <dgm:cxn modelId="{BDEDE0F7-28ED-48C2-99FD-4BE3D15CC577}" type="presParOf" srcId="{60219D8D-27FA-4BBA-BF9D-7B9EB83E032C}" destId="{AAB38AC8-743F-4330-8C87-33DCE9994555}" srcOrd="0" destOrd="0" presId="urn:microsoft.com/office/officeart/2005/8/layout/orgChart1"/>
    <dgm:cxn modelId="{24B0B894-BA40-47AB-B844-608250BAB7EE}" type="presParOf" srcId="{60219D8D-27FA-4BBA-BF9D-7B9EB83E032C}" destId="{DE8AF1BA-46FE-459D-BC52-35F7E61E629D}" srcOrd="1" destOrd="0" presId="urn:microsoft.com/office/officeart/2005/8/layout/orgChart1"/>
    <dgm:cxn modelId="{F25F1469-DC0B-4F20-8121-C098B8CBAC11}" type="presParOf" srcId="{D0B75973-BD3C-483A-AC92-668A556FAA60}" destId="{4895E760-21C2-40B7-A317-6D4C80406C9C}" srcOrd="1" destOrd="0" presId="urn:microsoft.com/office/officeart/2005/8/layout/orgChart1"/>
    <dgm:cxn modelId="{05C3DD0B-7AFA-4CFE-9F7D-BB1DC6CF3FC2}" type="presParOf" srcId="{D0B75973-BD3C-483A-AC92-668A556FAA60}" destId="{8D54BA91-514C-4C66-8E5B-C24A8A5D2465}" srcOrd="2" destOrd="0" presId="urn:microsoft.com/office/officeart/2005/8/layout/orgChart1"/>
    <dgm:cxn modelId="{6DE80F6A-DA17-49C8-8BFF-892051E64531}" type="presParOf" srcId="{88A61805-A61E-4A71-9553-3727BC3CD962}" destId="{12FC8124-597B-4387-91BC-AB277D6C8B18}" srcOrd="8" destOrd="0" presId="urn:microsoft.com/office/officeart/2005/8/layout/orgChart1"/>
    <dgm:cxn modelId="{73A43C1B-7FA7-4C60-AC16-5E5F5F23A996}" type="presParOf" srcId="{88A61805-A61E-4A71-9553-3727BC3CD962}" destId="{8B9EE032-FD7A-4FE7-AFB9-D737E7B3AD9C}" srcOrd="9" destOrd="0" presId="urn:microsoft.com/office/officeart/2005/8/layout/orgChart1"/>
    <dgm:cxn modelId="{EB6BAFB2-0267-40E0-9E5F-70CAFEC7A622}" type="presParOf" srcId="{8B9EE032-FD7A-4FE7-AFB9-D737E7B3AD9C}" destId="{2FED1F35-272F-4C87-8940-050404F431F8}" srcOrd="0" destOrd="0" presId="urn:microsoft.com/office/officeart/2005/8/layout/orgChart1"/>
    <dgm:cxn modelId="{787A16BE-DEB4-4A78-BDC3-EC97190DEDEE}" type="presParOf" srcId="{2FED1F35-272F-4C87-8940-050404F431F8}" destId="{C5641420-8D62-4546-981A-13E354546389}" srcOrd="0" destOrd="0" presId="urn:microsoft.com/office/officeart/2005/8/layout/orgChart1"/>
    <dgm:cxn modelId="{6614CF5B-725B-4CF1-A542-D825BFFC9E9A}" type="presParOf" srcId="{2FED1F35-272F-4C87-8940-050404F431F8}" destId="{BD5319D1-0132-4CC7-895B-AEE960330B26}" srcOrd="1" destOrd="0" presId="urn:microsoft.com/office/officeart/2005/8/layout/orgChart1"/>
    <dgm:cxn modelId="{C5045640-16E7-4717-AA48-1708425D2A91}" type="presParOf" srcId="{8B9EE032-FD7A-4FE7-AFB9-D737E7B3AD9C}" destId="{30E0684A-64A2-429A-B452-296F41F6D628}" srcOrd="1" destOrd="0" presId="urn:microsoft.com/office/officeart/2005/8/layout/orgChart1"/>
    <dgm:cxn modelId="{E6C2E3D1-6EE2-4E43-B8AB-53FABC5533C0}" type="presParOf" srcId="{8B9EE032-FD7A-4FE7-AFB9-D737E7B3AD9C}" destId="{D7339FA1-5A08-4D85-9C74-ECCEB2E5735B}" srcOrd="2" destOrd="0" presId="urn:microsoft.com/office/officeart/2005/8/layout/orgChart1"/>
    <dgm:cxn modelId="{C7A2B4F9-5618-46FE-A3CE-84DEFE61857B}" type="presParOf" srcId="{88A61805-A61E-4A71-9553-3727BC3CD962}" destId="{3EBF771C-D1F6-4869-A925-F6A542F011D7}" srcOrd="10" destOrd="0" presId="urn:microsoft.com/office/officeart/2005/8/layout/orgChart1"/>
    <dgm:cxn modelId="{B29AC87F-0357-475D-A3B8-A71E6F167E7D}" type="presParOf" srcId="{88A61805-A61E-4A71-9553-3727BC3CD962}" destId="{4344A2D8-BED7-4EAE-A37F-CD215E25C71D}" srcOrd="11" destOrd="0" presId="urn:microsoft.com/office/officeart/2005/8/layout/orgChart1"/>
    <dgm:cxn modelId="{92706ECE-9D5C-4A18-8EF9-5C513DDC83E5}" type="presParOf" srcId="{4344A2D8-BED7-4EAE-A37F-CD215E25C71D}" destId="{6AD5B666-DA8C-4391-97BE-0C075B8C002A}" srcOrd="0" destOrd="0" presId="urn:microsoft.com/office/officeart/2005/8/layout/orgChart1"/>
    <dgm:cxn modelId="{B16D8E1D-CD44-4CE8-B3CC-314508287F9A}" type="presParOf" srcId="{6AD5B666-DA8C-4391-97BE-0C075B8C002A}" destId="{09E7086A-B4AD-49E5-8ABC-A8A874B57D84}" srcOrd="0" destOrd="0" presId="urn:microsoft.com/office/officeart/2005/8/layout/orgChart1"/>
    <dgm:cxn modelId="{6107B10E-40C6-4DC0-BC12-5947B27FD73C}" type="presParOf" srcId="{6AD5B666-DA8C-4391-97BE-0C075B8C002A}" destId="{3A758390-1629-41E0-B57E-7AD73E33111A}" srcOrd="1" destOrd="0" presId="urn:microsoft.com/office/officeart/2005/8/layout/orgChart1"/>
    <dgm:cxn modelId="{21347EC7-B2E2-4269-AFCD-26556A7FB4BD}" type="presParOf" srcId="{4344A2D8-BED7-4EAE-A37F-CD215E25C71D}" destId="{BE147DF2-0C81-4B90-917B-E296F81082DC}" srcOrd="1" destOrd="0" presId="urn:microsoft.com/office/officeart/2005/8/layout/orgChart1"/>
    <dgm:cxn modelId="{9B8E210C-93B6-4291-AAD0-E90408112AB7}" type="presParOf" srcId="{4344A2D8-BED7-4EAE-A37F-CD215E25C71D}" destId="{62E0680D-8449-4302-8C02-C4A4DD4D9AB5}" srcOrd="2" destOrd="0" presId="urn:microsoft.com/office/officeart/2005/8/layout/orgChart1"/>
    <dgm:cxn modelId="{CE7AEA20-2F30-47EE-8B48-4592C985E5CB}" type="presParOf" srcId="{88A61805-A61E-4A71-9553-3727BC3CD962}" destId="{514B0A47-7F50-4500-8BC6-FD279EAE3A74}" srcOrd="12" destOrd="0" presId="urn:microsoft.com/office/officeart/2005/8/layout/orgChart1"/>
    <dgm:cxn modelId="{66B5A3F5-AED8-4956-964D-EB5B80D22F7C}" type="presParOf" srcId="{88A61805-A61E-4A71-9553-3727BC3CD962}" destId="{E7FEDC98-124B-4B8C-9975-9BC5C9C86C5B}" srcOrd="13" destOrd="0" presId="urn:microsoft.com/office/officeart/2005/8/layout/orgChart1"/>
    <dgm:cxn modelId="{A231A866-E94E-4582-8F08-5EF23E467067}" type="presParOf" srcId="{E7FEDC98-124B-4B8C-9975-9BC5C9C86C5B}" destId="{66CC11BA-8985-48A4-B76B-BA782207F5AE}" srcOrd="0" destOrd="0" presId="urn:microsoft.com/office/officeart/2005/8/layout/orgChart1"/>
    <dgm:cxn modelId="{3B2FA004-9897-4CB0-9AA7-6860EC7E6DBA}" type="presParOf" srcId="{66CC11BA-8985-48A4-B76B-BA782207F5AE}" destId="{FADB7496-3C58-40BB-9C34-4AF0DE7C6AA7}" srcOrd="0" destOrd="0" presId="urn:microsoft.com/office/officeart/2005/8/layout/orgChart1"/>
    <dgm:cxn modelId="{C5DCB9E2-3B6B-4CDE-94C1-9876A1DAC62C}" type="presParOf" srcId="{66CC11BA-8985-48A4-B76B-BA782207F5AE}" destId="{915C0064-AC1E-4692-8EB3-1D9F578EF049}" srcOrd="1" destOrd="0" presId="urn:microsoft.com/office/officeart/2005/8/layout/orgChart1"/>
    <dgm:cxn modelId="{8FA6BE7C-679D-46A3-A66F-4BB890C29EAC}" type="presParOf" srcId="{E7FEDC98-124B-4B8C-9975-9BC5C9C86C5B}" destId="{C71E0DDE-08E0-489F-BE6A-2FA8ABD9A9DD}" srcOrd="1" destOrd="0" presId="urn:microsoft.com/office/officeart/2005/8/layout/orgChart1"/>
    <dgm:cxn modelId="{131F7DC2-D80F-4EFF-83B4-F46E1A15CC33}" type="presParOf" srcId="{E7FEDC98-124B-4B8C-9975-9BC5C9C86C5B}" destId="{DD40FB78-F039-4F41-B4FE-05D678BB78CF}" srcOrd="2" destOrd="0" presId="urn:microsoft.com/office/officeart/2005/8/layout/orgChart1"/>
    <dgm:cxn modelId="{E544419B-1C29-419E-9BB4-C11871D799B3}" type="presParOf" srcId="{88A61805-A61E-4A71-9553-3727BC3CD962}" destId="{B2FF7BC8-27AE-4EBB-8F81-3C38CD23C77C}" srcOrd="14" destOrd="0" presId="urn:microsoft.com/office/officeart/2005/8/layout/orgChart1"/>
    <dgm:cxn modelId="{C86ED41A-F298-4EA7-BB26-86A816188658}" type="presParOf" srcId="{88A61805-A61E-4A71-9553-3727BC3CD962}" destId="{21FDA159-7686-4CDC-A4E5-76C38A86AD2C}" srcOrd="15" destOrd="0" presId="urn:microsoft.com/office/officeart/2005/8/layout/orgChart1"/>
    <dgm:cxn modelId="{89777B19-D5B1-4C8B-862F-7B7C74A12727}" type="presParOf" srcId="{21FDA159-7686-4CDC-A4E5-76C38A86AD2C}" destId="{3856E315-2839-42A8-8E00-A64AE6FB4A82}" srcOrd="0" destOrd="0" presId="urn:microsoft.com/office/officeart/2005/8/layout/orgChart1"/>
    <dgm:cxn modelId="{C70D92AB-D8ED-4670-98FC-27F778E8FCC8}" type="presParOf" srcId="{3856E315-2839-42A8-8E00-A64AE6FB4A82}" destId="{3B0E8682-A017-4119-B047-6E1E3811F6B3}" srcOrd="0" destOrd="0" presId="urn:microsoft.com/office/officeart/2005/8/layout/orgChart1"/>
    <dgm:cxn modelId="{44C474A9-68BB-493E-AF39-02F322543751}" type="presParOf" srcId="{3856E315-2839-42A8-8E00-A64AE6FB4A82}" destId="{93ABA3E0-3ADA-4FE5-AA3F-69A994042D0B}" srcOrd="1" destOrd="0" presId="urn:microsoft.com/office/officeart/2005/8/layout/orgChart1"/>
    <dgm:cxn modelId="{15B9C0E4-E1C0-47C8-AA45-759BC7BCF1F2}" type="presParOf" srcId="{21FDA159-7686-4CDC-A4E5-76C38A86AD2C}" destId="{80DAB314-6103-42CC-A2E8-B4F1C0463EF0}" srcOrd="1" destOrd="0" presId="urn:microsoft.com/office/officeart/2005/8/layout/orgChart1"/>
    <dgm:cxn modelId="{EF739377-C364-47DE-817E-CD5B763D7F93}" type="presParOf" srcId="{21FDA159-7686-4CDC-A4E5-76C38A86AD2C}" destId="{26D84C4C-F8BC-4ADB-8700-1F6E197DCF89}" srcOrd="2" destOrd="0" presId="urn:microsoft.com/office/officeart/2005/8/layout/orgChart1"/>
    <dgm:cxn modelId="{21FBC81D-7649-43F5-AE9E-3283E54E4960}" type="presParOf" srcId="{88A61805-A61E-4A71-9553-3727BC3CD962}" destId="{78C19039-BAB9-44F2-B16D-69FA4948BC8C}" srcOrd="16" destOrd="0" presId="urn:microsoft.com/office/officeart/2005/8/layout/orgChart1"/>
    <dgm:cxn modelId="{89D6DA27-C346-42FF-B754-16900FEB5DA8}" type="presParOf" srcId="{88A61805-A61E-4A71-9553-3727BC3CD962}" destId="{0E5A928B-71AF-49B6-8A8F-5D2607F141EB}" srcOrd="17" destOrd="0" presId="urn:microsoft.com/office/officeart/2005/8/layout/orgChart1"/>
    <dgm:cxn modelId="{C53D4F7F-2B36-4198-8D1F-6CE280692F8F}" type="presParOf" srcId="{0E5A928B-71AF-49B6-8A8F-5D2607F141EB}" destId="{E86D52A0-5BF4-4F9C-967C-BB55E57C1CED}" srcOrd="0" destOrd="0" presId="urn:microsoft.com/office/officeart/2005/8/layout/orgChart1"/>
    <dgm:cxn modelId="{65B746A9-1E41-4E2F-B05B-D40FA299F79E}" type="presParOf" srcId="{E86D52A0-5BF4-4F9C-967C-BB55E57C1CED}" destId="{90D2F748-576D-40D5-927D-95890D63BF37}" srcOrd="0" destOrd="0" presId="urn:microsoft.com/office/officeart/2005/8/layout/orgChart1"/>
    <dgm:cxn modelId="{49D851DA-1A3D-4F7B-8F8B-2D54346DF7EC}" type="presParOf" srcId="{E86D52A0-5BF4-4F9C-967C-BB55E57C1CED}" destId="{11BB84E6-A881-4105-B1A8-7233A4E90E2D}" srcOrd="1" destOrd="0" presId="urn:microsoft.com/office/officeart/2005/8/layout/orgChart1"/>
    <dgm:cxn modelId="{952EA8E2-3FFB-484C-9045-6817CD676D62}" type="presParOf" srcId="{0E5A928B-71AF-49B6-8A8F-5D2607F141EB}" destId="{A12DA105-FACD-4F19-AC2C-0CDACF218AB3}" srcOrd="1" destOrd="0" presId="urn:microsoft.com/office/officeart/2005/8/layout/orgChart1"/>
    <dgm:cxn modelId="{351E299E-65B7-4F6E-A3BB-F7F2F7723D98}" type="presParOf" srcId="{0E5A928B-71AF-49B6-8A8F-5D2607F141EB}" destId="{37D5E2C1-90F0-4AB2-ACF3-58518D378C35}" srcOrd="2" destOrd="0" presId="urn:microsoft.com/office/officeart/2005/8/layout/orgChart1"/>
    <dgm:cxn modelId="{DF5AFA1E-016B-4C5B-A4A4-3B3E0A36DE60}" type="presParOf" srcId="{88A61805-A61E-4A71-9553-3727BC3CD962}" destId="{C1B340C8-816A-4BBB-A943-972B6723B0A3}" srcOrd="18" destOrd="0" presId="urn:microsoft.com/office/officeart/2005/8/layout/orgChart1"/>
    <dgm:cxn modelId="{AE87C267-9A26-40BF-9E2A-919AD7835DF3}" type="presParOf" srcId="{88A61805-A61E-4A71-9553-3727BC3CD962}" destId="{F1D1C4FF-3D61-4009-80A3-BFDF652613CF}" srcOrd="19" destOrd="0" presId="urn:microsoft.com/office/officeart/2005/8/layout/orgChart1"/>
    <dgm:cxn modelId="{9B50136C-0AF7-4E31-8786-B6108B7236A2}" type="presParOf" srcId="{F1D1C4FF-3D61-4009-80A3-BFDF652613CF}" destId="{7C401B93-14C5-4AA2-8FBA-3EA2395C8B85}" srcOrd="0" destOrd="0" presId="urn:microsoft.com/office/officeart/2005/8/layout/orgChart1"/>
    <dgm:cxn modelId="{4FB8DC82-92DB-475A-B23A-0FA459C23D53}" type="presParOf" srcId="{7C401B93-14C5-4AA2-8FBA-3EA2395C8B85}" destId="{D5319EDB-A0C1-45FF-BB76-B699CAC060C9}" srcOrd="0" destOrd="0" presId="urn:microsoft.com/office/officeart/2005/8/layout/orgChart1"/>
    <dgm:cxn modelId="{ECA3A48D-AD8D-4E6E-B29E-E02E15C70039}" type="presParOf" srcId="{7C401B93-14C5-4AA2-8FBA-3EA2395C8B85}" destId="{FA208DDA-6AEB-4C07-9EBA-7EA9685F7901}" srcOrd="1" destOrd="0" presId="urn:microsoft.com/office/officeart/2005/8/layout/orgChart1"/>
    <dgm:cxn modelId="{F1AC0EDE-A4B0-44AD-801E-A3509F5D801C}" type="presParOf" srcId="{F1D1C4FF-3D61-4009-80A3-BFDF652613CF}" destId="{1DC62343-254C-415D-BE29-5010A9A24513}" srcOrd="1" destOrd="0" presId="urn:microsoft.com/office/officeart/2005/8/layout/orgChart1"/>
    <dgm:cxn modelId="{8554A59C-EA65-474C-BEBE-8F2CF3EC028C}" type="presParOf" srcId="{F1D1C4FF-3D61-4009-80A3-BFDF652613CF}" destId="{61175312-0570-44B3-9B51-070AA395AD84}" srcOrd="2" destOrd="0" presId="urn:microsoft.com/office/officeart/2005/8/layout/orgChart1"/>
    <dgm:cxn modelId="{3CECA385-62D0-4B00-81D6-7C852DA9C3C0}" type="presParOf" srcId="{88A61805-A61E-4A71-9553-3727BC3CD962}" destId="{5AC2FFF9-A84C-44A5-A8CC-F5997531BE26}" srcOrd="20" destOrd="0" presId="urn:microsoft.com/office/officeart/2005/8/layout/orgChart1"/>
    <dgm:cxn modelId="{5FB9BB47-C7F7-4F8B-A1EC-39AEF739D25D}" type="presParOf" srcId="{88A61805-A61E-4A71-9553-3727BC3CD962}" destId="{ADFF6FC8-2006-48F9-9BFB-7706DDF92D1C}" srcOrd="21" destOrd="0" presId="urn:microsoft.com/office/officeart/2005/8/layout/orgChart1"/>
    <dgm:cxn modelId="{819ABE92-432E-41C6-8EDF-6692160A00D2}" type="presParOf" srcId="{ADFF6FC8-2006-48F9-9BFB-7706DDF92D1C}" destId="{CCD99ECF-F5F9-4F4C-8626-1B99ACCCC37A}" srcOrd="0" destOrd="0" presId="urn:microsoft.com/office/officeart/2005/8/layout/orgChart1"/>
    <dgm:cxn modelId="{F1C88C48-D10E-4CE2-BDA6-70D0EF7FB3BF}" type="presParOf" srcId="{CCD99ECF-F5F9-4F4C-8626-1B99ACCCC37A}" destId="{B62D0E95-60FF-43F2-8D43-FF8D9F03005D}" srcOrd="0" destOrd="0" presId="urn:microsoft.com/office/officeart/2005/8/layout/orgChart1"/>
    <dgm:cxn modelId="{DB436854-48A0-43DA-8AE0-27B9FC59EF6D}" type="presParOf" srcId="{CCD99ECF-F5F9-4F4C-8626-1B99ACCCC37A}" destId="{E03D3C5E-31D7-4126-B90A-E02644366A54}" srcOrd="1" destOrd="0" presId="urn:microsoft.com/office/officeart/2005/8/layout/orgChart1"/>
    <dgm:cxn modelId="{000593D0-B1F2-4591-9C32-880079D69B2B}" type="presParOf" srcId="{ADFF6FC8-2006-48F9-9BFB-7706DDF92D1C}" destId="{5C0AD743-DCE3-4153-93AA-F9343490A811}" srcOrd="1" destOrd="0" presId="urn:microsoft.com/office/officeart/2005/8/layout/orgChart1"/>
    <dgm:cxn modelId="{1289966B-69F4-4AC2-BFCB-9D0E78CEF333}" type="presParOf" srcId="{ADFF6FC8-2006-48F9-9BFB-7706DDF92D1C}" destId="{3D6FCFE4-B84B-471D-AEAC-87DA4F71F86F}" srcOrd="2" destOrd="0" presId="urn:microsoft.com/office/officeart/2005/8/layout/orgChart1"/>
    <dgm:cxn modelId="{0E6DEB6B-5C38-4525-8360-710D0010D1BA}" type="presParOf" srcId="{3EB58FFE-21F6-4244-8F4A-A9BCBC76EE16}" destId="{4ACA2CC8-35DC-48C7-B192-8B155455E116}" srcOrd="2" destOrd="0" presId="urn:microsoft.com/office/officeart/2005/8/layout/orgChart1"/>
    <dgm:cxn modelId="{F2FD4489-063E-4B8A-BA06-22FCEA0F3FC3}" type="presParOf" srcId="{4ACA2CC8-35DC-48C7-B192-8B155455E116}" destId="{DA3123E4-778E-47CC-A58B-FAD9EAE74A02}" srcOrd="0" destOrd="0" presId="urn:microsoft.com/office/officeart/2005/8/layout/orgChart1"/>
    <dgm:cxn modelId="{9F117B43-FD51-4766-A869-FD2510C83DC2}" type="presParOf" srcId="{4ACA2CC8-35DC-48C7-B192-8B155455E116}" destId="{5CBC69D5-B2AA-4608-9841-8407FAA125E6}" srcOrd="1" destOrd="0" presId="urn:microsoft.com/office/officeart/2005/8/layout/orgChart1"/>
    <dgm:cxn modelId="{7D679844-08A2-4EB9-806B-0C9BA31AE52A}" type="presParOf" srcId="{5CBC69D5-B2AA-4608-9841-8407FAA125E6}" destId="{ADA092C1-6AF3-464B-AA85-3433AFEB897F}" srcOrd="0" destOrd="0" presId="urn:microsoft.com/office/officeart/2005/8/layout/orgChart1"/>
    <dgm:cxn modelId="{18E4EEAE-7D44-43D9-A05E-4A572BBF768C}" type="presParOf" srcId="{ADA092C1-6AF3-464B-AA85-3433AFEB897F}" destId="{CBE4C545-A840-4839-A559-BAC25C4EA122}" srcOrd="0" destOrd="0" presId="urn:microsoft.com/office/officeart/2005/8/layout/orgChart1"/>
    <dgm:cxn modelId="{90D6B40C-3FCD-419C-871A-8848B610384F}" type="presParOf" srcId="{ADA092C1-6AF3-464B-AA85-3433AFEB897F}" destId="{7D60C6D5-CCB2-4167-BAE4-4E803AB21974}" srcOrd="1" destOrd="0" presId="urn:microsoft.com/office/officeart/2005/8/layout/orgChart1"/>
    <dgm:cxn modelId="{5D1FD6C5-9EEC-433B-8A4A-4237506C5561}" type="presParOf" srcId="{5CBC69D5-B2AA-4608-9841-8407FAA125E6}" destId="{3B119592-E25C-48A8-B569-4F9AFA1FA902}" srcOrd="1" destOrd="0" presId="urn:microsoft.com/office/officeart/2005/8/layout/orgChart1"/>
    <dgm:cxn modelId="{820F37BC-85B5-4A41-90A8-8FA506BF36F8}" type="presParOf" srcId="{5CBC69D5-B2AA-4608-9841-8407FAA125E6}" destId="{DC98A2B6-930A-4FB1-8769-832317C147CC}"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3123E4-778E-47CC-A58B-FAD9EAE74A02}">
      <dsp:nvSpPr>
        <dsp:cNvPr id="0" name=""/>
        <dsp:cNvSpPr/>
      </dsp:nvSpPr>
      <dsp:spPr>
        <a:xfrm>
          <a:off x="2418766" y="1713918"/>
          <a:ext cx="1701432" cy="747881"/>
        </a:xfrm>
        <a:custGeom>
          <a:avLst/>
          <a:gdLst/>
          <a:ahLst/>
          <a:cxnLst/>
          <a:rect l="0" t="0" r="0" b="0"/>
          <a:pathLst>
            <a:path>
              <a:moveTo>
                <a:pt x="1701432" y="0"/>
              </a:moveTo>
              <a:lnTo>
                <a:pt x="0" y="747881"/>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AC2FFF9-A84C-44A5-A8CC-F5997531BE26}">
      <dsp:nvSpPr>
        <dsp:cNvPr id="0" name=""/>
        <dsp:cNvSpPr/>
      </dsp:nvSpPr>
      <dsp:spPr>
        <a:xfrm>
          <a:off x="4120199" y="1713918"/>
          <a:ext cx="4087412" cy="1598892"/>
        </a:xfrm>
        <a:custGeom>
          <a:avLst/>
          <a:gdLst/>
          <a:ahLst/>
          <a:cxnLst/>
          <a:rect l="0" t="0" r="0" b="0"/>
          <a:pathLst>
            <a:path>
              <a:moveTo>
                <a:pt x="0" y="0"/>
              </a:moveTo>
              <a:lnTo>
                <a:pt x="0" y="1530592"/>
              </a:lnTo>
              <a:lnTo>
                <a:pt x="4087412" y="1530592"/>
              </a:lnTo>
              <a:lnTo>
                <a:pt x="4087412"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1B340C8-816A-4BBB-A943-972B6723B0A3}">
      <dsp:nvSpPr>
        <dsp:cNvPr id="0" name=""/>
        <dsp:cNvSpPr/>
      </dsp:nvSpPr>
      <dsp:spPr>
        <a:xfrm>
          <a:off x="4120199" y="1713918"/>
          <a:ext cx="3300341" cy="1598892"/>
        </a:xfrm>
        <a:custGeom>
          <a:avLst/>
          <a:gdLst/>
          <a:ahLst/>
          <a:cxnLst/>
          <a:rect l="0" t="0" r="0" b="0"/>
          <a:pathLst>
            <a:path>
              <a:moveTo>
                <a:pt x="0" y="0"/>
              </a:moveTo>
              <a:lnTo>
                <a:pt x="0" y="1530592"/>
              </a:lnTo>
              <a:lnTo>
                <a:pt x="3300341" y="1530592"/>
              </a:lnTo>
              <a:lnTo>
                <a:pt x="3300341"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8C19039-BAB9-44F2-B16D-69FA4948BC8C}">
      <dsp:nvSpPr>
        <dsp:cNvPr id="0" name=""/>
        <dsp:cNvSpPr/>
      </dsp:nvSpPr>
      <dsp:spPr>
        <a:xfrm>
          <a:off x="4120199" y="1713918"/>
          <a:ext cx="2513270" cy="1598892"/>
        </a:xfrm>
        <a:custGeom>
          <a:avLst/>
          <a:gdLst/>
          <a:ahLst/>
          <a:cxnLst/>
          <a:rect l="0" t="0" r="0" b="0"/>
          <a:pathLst>
            <a:path>
              <a:moveTo>
                <a:pt x="0" y="0"/>
              </a:moveTo>
              <a:lnTo>
                <a:pt x="0" y="1530592"/>
              </a:lnTo>
              <a:lnTo>
                <a:pt x="2513270" y="1530592"/>
              </a:lnTo>
              <a:lnTo>
                <a:pt x="2513270"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2FF7BC8-27AE-4EBB-8F81-3C38CD23C77C}">
      <dsp:nvSpPr>
        <dsp:cNvPr id="0" name=""/>
        <dsp:cNvSpPr/>
      </dsp:nvSpPr>
      <dsp:spPr>
        <a:xfrm>
          <a:off x="4120199" y="1713918"/>
          <a:ext cx="1726199" cy="1598892"/>
        </a:xfrm>
        <a:custGeom>
          <a:avLst/>
          <a:gdLst/>
          <a:ahLst/>
          <a:cxnLst/>
          <a:rect l="0" t="0" r="0" b="0"/>
          <a:pathLst>
            <a:path>
              <a:moveTo>
                <a:pt x="0" y="0"/>
              </a:moveTo>
              <a:lnTo>
                <a:pt x="0" y="1530592"/>
              </a:lnTo>
              <a:lnTo>
                <a:pt x="1726199" y="1530592"/>
              </a:lnTo>
              <a:lnTo>
                <a:pt x="1726199"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14B0A47-7F50-4500-8BC6-FD279EAE3A74}">
      <dsp:nvSpPr>
        <dsp:cNvPr id="0" name=""/>
        <dsp:cNvSpPr/>
      </dsp:nvSpPr>
      <dsp:spPr>
        <a:xfrm>
          <a:off x="4120199" y="1713918"/>
          <a:ext cx="939128" cy="1598892"/>
        </a:xfrm>
        <a:custGeom>
          <a:avLst/>
          <a:gdLst/>
          <a:ahLst/>
          <a:cxnLst/>
          <a:rect l="0" t="0" r="0" b="0"/>
          <a:pathLst>
            <a:path>
              <a:moveTo>
                <a:pt x="0" y="0"/>
              </a:moveTo>
              <a:lnTo>
                <a:pt x="0" y="1530592"/>
              </a:lnTo>
              <a:lnTo>
                <a:pt x="939128" y="1530592"/>
              </a:lnTo>
              <a:lnTo>
                <a:pt x="939128"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EBF771C-D1F6-4869-A925-F6A542F011D7}">
      <dsp:nvSpPr>
        <dsp:cNvPr id="0" name=""/>
        <dsp:cNvSpPr/>
      </dsp:nvSpPr>
      <dsp:spPr>
        <a:xfrm>
          <a:off x="4120199" y="1713918"/>
          <a:ext cx="152057" cy="1598892"/>
        </a:xfrm>
        <a:custGeom>
          <a:avLst/>
          <a:gdLst/>
          <a:ahLst/>
          <a:cxnLst/>
          <a:rect l="0" t="0" r="0" b="0"/>
          <a:pathLst>
            <a:path>
              <a:moveTo>
                <a:pt x="0" y="0"/>
              </a:moveTo>
              <a:lnTo>
                <a:pt x="0" y="1530592"/>
              </a:lnTo>
              <a:lnTo>
                <a:pt x="152057" y="1530592"/>
              </a:lnTo>
              <a:lnTo>
                <a:pt x="152057"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2FC8124-597B-4387-91BC-AB277D6C8B18}">
      <dsp:nvSpPr>
        <dsp:cNvPr id="0" name=""/>
        <dsp:cNvSpPr/>
      </dsp:nvSpPr>
      <dsp:spPr>
        <a:xfrm>
          <a:off x="3485186" y="1713918"/>
          <a:ext cx="635013" cy="1598892"/>
        </a:xfrm>
        <a:custGeom>
          <a:avLst/>
          <a:gdLst/>
          <a:ahLst/>
          <a:cxnLst/>
          <a:rect l="0" t="0" r="0" b="0"/>
          <a:pathLst>
            <a:path>
              <a:moveTo>
                <a:pt x="635013" y="0"/>
              </a:moveTo>
              <a:lnTo>
                <a:pt x="635013" y="1530592"/>
              </a:lnTo>
              <a:lnTo>
                <a:pt x="0" y="1530592"/>
              </a:lnTo>
              <a:lnTo>
                <a:pt x="0"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769D44F-FE0C-45A3-A676-0090872AEC0F}">
      <dsp:nvSpPr>
        <dsp:cNvPr id="0" name=""/>
        <dsp:cNvSpPr/>
      </dsp:nvSpPr>
      <dsp:spPr>
        <a:xfrm>
          <a:off x="2698115" y="1713918"/>
          <a:ext cx="1422084" cy="1598892"/>
        </a:xfrm>
        <a:custGeom>
          <a:avLst/>
          <a:gdLst/>
          <a:ahLst/>
          <a:cxnLst/>
          <a:rect l="0" t="0" r="0" b="0"/>
          <a:pathLst>
            <a:path>
              <a:moveTo>
                <a:pt x="1422084" y="0"/>
              </a:moveTo>
              <a:lnTo>
                <a:pt x="1422084" y="1530592"/>
              </a:lnTo>
              <a:lnTo>
                <a:pt x="0" y="1530592"/>
              </a:lnTo>
              <a:lnTo>
                <a:pt x="0"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9324D57-C203-4DC5-B049-EC83095E9A94}">
      <dsp:nvSpPr>
        <dsp:cNvPr id="0" name=""/>
        <dsp:cNvSpPr/>
      </dsp:nvSpPr>
      <dsp:spPr>
        <a:xfrm>
          <a:off x="1911044" y="1713918"/>
          <a:ext cx="2209155" cy="1598892"/>
        </a:xfrm>
        <a:custGeom>
          <a:avLst/>
          <a:gdLst/>
          <a:ahLst/>
          <a:cxnLst/>
          <a:rect l="0" t="0" r="0" b="0"/>
          <a:pathLst>
            <a:path>
              <a:moveTo>
                <a:pt x="2209155" y="0"/>
              </a:moveTo>
              <a:lnTo>
                <a:pt x="2209155" y="1530592"/>
              </a:lnTo>
              <a:lnTo>
                <a:pt x="0" y="1530592"/>
              </a:lnTo>
              <a:lnTo>
                <a:pt x="0"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814E953-F9DA-47FA-B2F6-9528AA6BCD3F}">
      <dsp:nvSpPr>
        <dsp:cNvPr id="0" name=""/>
        <dsp:cNvSpPr/>
      </dsp:nvSpPr>
      <dsp:spPr>
        <a:xfrm>
          <a:off x="1123973" y="1713918"/>
          <a:ext cx="2996226" cy="1598892"/>
        </a:xfrm>
        <a:custGeom>
          <a:avLst/>
          <a:gdLst/>
          <a:ahLst/>
          <a:cxnLst/>
          <a:rect l="0" t="0" r="0" b="0"/>
          <a:pathLst>
            <a:path>
              <a:moveTo>
                <a:pt x="2996226" y="0"/>
              </a:moveTo>
              <a:lnTo>
                <a:pt x="2996226" y="1530592"/>
              </a:lnTo>
              <a:lnTo>
                <a:pt x="0" y="1530592"/>
              </a:lnTo>
              <a:lnTo>
                <a:pt x="0"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00DDC91-AC52-4FF6-AD1D-DCD4FF176AA8}">
      <dsp:nvSpPr>
        <dsp:cNvPr id="0" name=""/>
        <dsp:cNvSpPr/>
      </dsp:nvSpPr>
      <dsp:spPr>
        <a:xfrm>
          <a:off x="331844" y="1713918"/>
          <a:ext cx="3788354" cy="1598892"/>
        </a:xfrm>
        <a:custGeom>
          <a:avLst/>
          <a:gdLst/>
          <a:ahLst/>
          <a:cxnLst/>
          <a:rect l="0" t="0" r="0" b="0"/>
          <a:pathLst>
            <a:path>
              <a:moveTo>
                <a:pt x="3788354" y="0"/>
              </a:moveTo>
              <a:lnTo>
                <a:pt x="3788354" y="1530592"/>
              </a:lnTo>
              <a:lnTo>
                <a:pt x="0" y="1530592"/>
              </a:lnTo>
              <a:lnTo>
                <a:pt x="0" y="159889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D6BB1F7-FF4D-4CA3-AC72-F09B825139C6}">
      <dsp:nvSpPr>
        <dsp:cNvPr id="0" name=""/>
        <dsp:cNvSpPr/>
      </dsp:nvSpPr>
      <dsp:spPr>
        <a:xfrm>
          <a:off x="2802838" y="426192"/>
          <a:ext cx="2634723" cy="1287726"/>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TCCWB  </a:t>
          </a:r>
        </a:p>
        <a:p>
          <a:pPr lvl="0" algn="ctr" defTabSz="1422400">
            <a:lnSpc>
              <a:spcPct val="90000"/>
            </a:lnSpc>
            <a:spcBef>
              <a:spcPct val="0"/>
            </a:spcBef>
            <a:spcAft>
              <a:spcPct val="35000"/>
            </a:spcAft>
          </a:pPr>
          <a:r>
            <a:rPr lang="en-US" sz="1400" kern="1200" dirty="0" smtClean="0"/>
            <a:t>Delegates from Eleven (11) Regional Councils</a:t>
          </a:r>
          <a:endParaRPr lang="en-US" sz="3200" kern="1200" dirty="0"/>
        </a:p>
      </dsp:txBody>
      <dsp:txXfrm>
        <a:off x="2802838" y="426192"/>
        <a:ext cx="2634723" cy="1287726"/>
      </dsp:txXfrm>
    </dsp:sp>
    <dsp:sp modelId="{AABBDCA4-F85A-42A8-A682-F060614CD2D0}">
      <dsp:nvSpPr>
        <dsp:cNvPr id="0" name=""/>
        <dsp:cNvSpPr/>
      </dsp:nvSpPr>
      <dsp:spPr>
        <a:xfrm rot="10800000" flipV="1">
          <a:off x="1551" y="3312811"/>
          <a:ext cx="660586"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Delegates from Local CWB’s</a:t>
          </a:r>
          <a:endParaRPr lang="en-US" sz="1100" kern="1200" dirty="0"/>
        </a:p>
      </dsp:txBody>
      <dsp:txXfrm rot="10800000" flipV="1">
        <a:off x="1551" y="3312811"/>
        <a:ext cx="660586" cy="788183"/>
      </dsp:txXfrm>
    </dsp:sp>
    <dsp:sp modelId="{C42BE9D8-00C6-44A9-87EF-0FBA58BF7308}">
      <dsp:nvSpPr>
        <dsp:cNvPr id="0" name=""/>
        <dsp:cNvSpPr/>
      </dsp:nvSpPr>
      <dsp:spPr>
        <a:xfrm>
          <a:off x="798737" y="3312811"/>
          <a:ext cx="650471"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Delegates from Local CWB’s</a:t>
          </a:r>
          <a:endParaRPr lang="en-US" sz="1100" kern="1200" dirty="0"/>
        </a:p>
      </dsp:txBody>
      <dsp:txXfrm>
        <a:off x="798737" y="3312811"/>
        <a:ext cx="650471" cy="788183"/>
      </dsp:txXfrm>
    </dsp:sp>
    <dsp:sp modelId="{9BBE65E9-7C3A-44BD-8193-428F8A59F8A4}">
      <dsp:nvSpPr>
        <dsp:cNvPr id="0" name=""/>
        <dsp:cNvSpPr/>
      </dsp:nvSpPr>
      <dsp:spPr>
        <a:xfrm>
          <a:off x="1585808" y="3312811"/>
          <a:ext cx="650471"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Delegates from Local CWB’s</a:t>
          </a:r>
          <a:endParaRPr lang="en-US" sz="1100" kern="1200" dirty="0"/>
        </a:p>
      </dsp:txBody>
      <dsp:txXfrm>
        <a:off x="1585808" y="3312811"/>
        <a:ext cx="650471" cy="788183"/>
      </dsp:txXfrm>
    </dsp:sp>
    <dsp:sp modelId="{AAB38AC8-743F-4330-8C87-33DCE9994555}">
      <dsp:nvSpPr>
        <dsp:cNvPr id="0" name=""/>
        <dsp:cNvSpPr/>
      </dsp:nvSpPr>
      <dsp:spPr>
        <a:xfrm>
          <a:off x="2372879" y="3312811"/>
          <a:ext cx="650471"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smtClean="0"/>
            <a:t>Delegates from Local CWB’s</a:t>
          </a:r>
          <a:endParaRPr lang="en-US" sz="1100" kern="1200" dirty="0"/>
        </a:p>
      </dsp:txBody>
      <dsp:txXfrm>
        <a:off x="2372879" y="3312811"/>
        <a:ext cx="650471" cy="788183"/>
      </dsp:txXfrm>
    </dsp:sp>
    <dsp:sp modelId="{C5641420-8D62-4546-981A-13E354546389}">
      <dsp:nvSpPr>
        <dsp:cNvPr id="0" name=""/>
        <dsp:cNvSpPr/>
      </dsp:nvSpPr>
      <dsp:spPr>
        <a:xfrm>
          <a:off x="3159950" y="3312811"/>
          <a:ext cx="650471"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Delegates from Local CWB’s</a:t>
          </a:r>
          <a:endParaRPr lang="en-US" sz="1100" kern="1200" dirty="0"/>
        </a:p>
      </dsp:txBody>
      <dsp:txXfrm>
        <a:off x="3159950" y="3312811"/>
        <a:ext cx="650471" cy="788183"/>
      </dsp:txXfrm>
    </dsp:sp>
    <dsp:sp modelId="{09E7086A-B4AD-49E5-8ABC-A8A874B57D84}">
      <dsp:nvSpPr>
        <dsp:cNvPr id="0" name=""/>
        <dsp:cNvSpPr/>
      </dsp:nvSpPr>
      <dsp:spPr>
        <a:xfrm>
          <a:off x="3947021" y="3312811"/>
          <a:ext cx="650471"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smtClean="0"/>
            <a:t>Delegates from Local CWB’s</a:t>
          </a:r>
          <a:endParaRPr lang="en-US" sz="1100" kern="1200" dirty="0"/>
        </a:p>
      </dsp:txBody>
      <dsp:txXfrm>
        <a:off x="3947021" y="3312811"/>
        <a:ext cx="650471" cy="788183"/>
      </dsp:txXfrm>
    </dsp:sp>
    <dsp:sp modelId="{FADB7496-3C58-40BB-9C34-4AF0DE7C6AA7}">
      <dsp:nvSpPr>
        <dsp:cNvPr id="0" name=""/>
        <dsp:cNvSpPr/>
      </dsp:nvSpPr>
      <dsp:spPr>
        <a:xfrm>
          <a:off x="4734092" y="3312811"/>
          <a:ext cx="650471"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smtClean="0"/>
            <a:t>Delegates from Local CWB’s</a:t>
          </a:r>
          <a:endParaRPr lang="en-US" sz="1100" kern="1200" dirty="0"/>
        </a:p>
      </dsp:txBody>
      <dsp:txXfrm>
        <a:off x="4734092" y="3312811"/>
        <a:ext cx="650471" cy="788183"/>
      </dsp:txXfrm>
    </dsp:sp>
    <dsp:sp modelId="{3B0E8682-A017-4119-B047-6E1E3811F6B3}">
      <dsp:nvSpPr>
        <dsp:cNvPr id="0" name=""/>
        <dsp:cNvSpPr/>
      </dsp:nvSpPr>
      <dsp:spPr>
        <a:xfrm>
          <a:off x="5521163" y="3312811"/>
          <a:ext cx="650471"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smtClean="0"/>
            <a:t>Delegates from Local CWB’s</a:t>
          </a:r>
          <a:endParaRPr lang="en-US" sz="1100" kern="1200" dirty="0"/>
        </a:p>
      </dsp:txBody>
      <dsp:txXfrm>
        <a:off x="5521163" y="3312811"/>
        <a:ext cx="650471" cy="788183"/>
      </dsp:txXfrm>
    </dsp:sp>
    <dsp:sp modelId="{90D2F748-576D-40D5-927D-95890D63BF37}">
      <dsp:nvSpPr>
        <dsp:cNvPr id="0" name=""/>
        <dsp:cNvSpPr/>
      </dsp:nvSpPr>
      <dsp:spPr>
        <a:xfrm>
          <a:off x="6308234" y="3312811"/>
          <a:ext cx="650471"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smtClean="0"/>
            <a:t>Delegates from Local CWB’s</a:t>
          </a:r>
          <a:endParaRPr lang="en-US" sz="1100" kern="1200" dirty="0"/>
        </a:p>
      </dsp:txBody>
      <dsp:txXfrm>
        <a:off x="6308234" y="3312811"/>
        <a:ext cx="650471" cy="788183"/>
      </dsp:txXfrm>
    </dsp:sp>
    <dsp:sp modelId="{D5319EDB-A0C1-45FF-BB76-B699CAC060C9}">
      <dsp:nvSpPr>
        <dsp:cNvPr id="0" name=""/>
        <dsp:cNvSpPr/>
      </dsp:nvSpPr>
      <dsp:spPr>
        <a:xfrm>
          <a:off x="7095305" y="3312811"/>
          <a:ext cx="650471"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Delegates from Local CWB’s</a:t>
          </a:r>
          <a:endParaRPr lang="en-US" sz="1100" kern="1200" dirty="0"/>
        </a:p>
      </dsp:txBody>
      <dsp:txXfrm>
        <a:off x="7095305" y="3312811"/>
        <a:ext cx="650471" cy="788183"/>
      </dsp:txXfrm>
    </dsp:sp>
    <dsp:sp modelId="{B62D0E95-60FF-43F2-8D43-FF8D9F03005D}">
      <dsp:nvSpPr>
        <dsp:cNvPr id="0" name=""/>
        <dsp:cNvSpPr/>
      </dsp:nvSpPr>
      <dsp:spPr>
        <a:xfrm>
          <a:off x="7882376" y="3312811"/>
          <a:ext cx="650471" cy="78818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Delegates from Local CWB’s</a:t>
          </a:r>
          <a:endParaRPr lang="en-US" sz="1100" kern="1200" dirty="0"/>
        </a:p>
      </dsp:txBody>
      <dsp:txXfrm>
        <a:off x="7882376" y="3312811"/>
        <a:ext cx="650471" cy="788183"/>
      </dsp:txXfrm>
    </dsp:sp>
    <dsp:sp modelId="{CBE4C545-A840-4839-A559-BAC25C4EA122}">
      <dsp:nvSpPr>
        <dsp:cNvPr id="0" name=""/>
        <dsp:cNvSpPr/>
      </dsp:nvSpPr>
      <dsp:spPr>
        <a:xfrm>
          <a:off x="2418766" y="1897559"/>
          <a:ext cx="3870451" cy="1128480"/>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Eleven (11)  Regional Councils </a:t>
          </a:r>
        </a:p>
        <a:p>
          <a:pPr lvl="0" algn="ctr" defTabSz="800100">
            <a:lnSpc>
              <a:spcPct val="90000"/>
            </a:lnSpc>
            <a:spcBef>
              <a:spcPct val="0"/>
            </a:spcBef>
            <a:spcAft>
              <a:spcPct val="35000"/>
            </a:spcAft>
          </a:pPr>
          <a:r>
            <a:rPr lang="en-US" sz="1800" kern="1200" dirty="0" smtClean="0"/>
            <a:t>of Child Welfare / CPS Boards</a:t>
          </a:r>
          <a:endParaRPr lang="en-US" sz="1800" kern="1200" dirty="0"/>
        </a:p>
      </dsp:txBody>
      <dsp:txXfrm>
        <a:off x="2418766" y="1897559"/>
        <a:ext cx="3870451" cy="112848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EFF3FD-E9CF-46EC-A69A-DEF6DAE0A103}" type="datetimeFigureOut">
              <a:rPr lang="en-US" smtClean="0"/>
              <a:pPr/>
              <a:t>2/24/2014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AE75B8-3303-437B-9D80-E4034052CC5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8F2328-5D13-41D6-95BA-04519D110E55}" type="datetimeFigureOut">
              <a:rPr lang="en-US" smtClean="0"/>
              <a:pPr/>
              <a:t>2/24/2014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5CA3EE-3691-4A16-B86A-F9B888A9901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currently    Regional CWAC</a:t>
            </a:r>
            <a:r>
              <a:rPr lang="en-US" baseline="0" dirty="0" smtClean="0"/>
              <a:t> and     CWB in the state of Texas.  </a:t>
            </a:r>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Regularly attending TCCWB meetings and assigned committee meetings; </a:t>
            </a:r>
          </a:p>
          <a:p>
            <a:pPr lvl="0"/>
            <a:r>
              <a:rPr lang="en-US" dirty="0" smtClean="0"/>
              <a:t>Reviewing agenda and supporting materials prior to council and committee meetings;</a:t>
            </a:r>
          </a:p>
          <a:p>
            <a:pPr lvl="0"/>
            <a:r>
              <a:rPr lang="en-US" dirty="0" smtClean="0"/>
              <a:t>Reporting local CWB and regional activities, ideas, and concerns at each TCCWB meeting by submitting the County/Regional Report Information Form;</a:t>
            </a:r>
          </a:p>
          <a:p>
            <a:pPr lvl="0"/>
            <a:r>
              <a:rPr lang="en-US" dirty="0" smtClean="0"/>
              <a:t>Relaying information obtained at state council meetings back to the Regional Council;</a:t>
            </a:r>
          </a:p>
          <a:p>
            <a:pPr lvl="0"/>
            <a:r>
              <a:rPr lang="en-US" dirty="0" smtClean="0"/>
              <a:t>Educating oneself and the Regional Council on child abuse and neglect and resources available for prevention, intervention, and treatment;</a:t>
            </a:r>
          </a:p>
          <a:p>
            <a:pPr lvl="0"/>
            <a:r>
              <a:rPr lang="en-US" b="1" dirty="0" smtClean="0"/>
              <a:t>Serving on at least one committee </a:t>
            </a:r>
            <a:r>
              <a:rPr lang="en-US" dirty="0" smtClean="0"/>
              <a:t>and actively participating in committee meetings and activities;</a:t>
            </a:r>
          </a:p>
          <a:p>
            <a:pPr lvl="0"/>
            <a:r>
              <a:rPr lang="en-US" dirty="0" smtClean="0"/>
              <a:t>Helping to formulate goals and objectives for TCCWB and evaluating progress in achieving these goals and objectives;</a:t>
            </a:r>
          </a:p>
          <a:p>
            <a:pPr lvl="0"/>
            <a:r>
              <a:rPr lang="en-US" dirty="0" smtClean="0"/>
              <a:t>Notifying TCCWB Secretary and mailing list coordinator of changes to contact information; </a:t>
            </a:r>
          </a:p>
          <a:p>
            <a:pPr lvl="0"/>
            <a:r>
              <a:rPr lang="en-US" dirty="0" smtClean="0"/>
              <a:t>Keeping TCCWB executive director informed of major regional events so that they can be posted on Web site events calendar; and</a:t>
            </a:r>
          </a:p>
          <a:p>
            <a:pPr lvl="0"/>
            <a:r>
              <a:rPr lang="en-US" dirty="0" smtClean="0"/>
              <a:t>Submitting appropriate documentation for expense reimbursement to the Treasurer within one week of council meeting dates.</a:t>
            </a:r>
          </a:p>
          <a:p>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Operations Manual, Bylaws, minutes, etc.</a:t>
            </a:r>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Magic show will be FUN-raiser Garry Carson – Las</a:t>
            </a:r>
            <a:r>
              <a:rPr lang="en-US" b="1" baseline="0" dirty="0" smtClean="0"/>
              <a:t> Vegas, NV. http://www.carsonentertainment.com/</a:t>
            </a:r>
          </a:p>
          <a:p>
            <a:r>
              <a:rPr lang="en-US" dirty="0" smtClean="0"/>
              <a:t>Technology – </a:t>
            </a:r>
            <a:r>
              <a:rPr lang="en-US" dirty="0" err="1" smtClean="0"/>
              <a:t>Goodsearch</a:t>
            </a:r>
            <a:r>
              <a:rPr lang="en-US" baseline="0" dirty="0" smtClean="0"/>
              <a:t> but also promoting fundraiser on website and through social media such as </a:t>
            </a:r>
            <a:r>
              <a:rPr lang="en-US" baseline="0" dirty="0" err="1" smtClean="0"/>
              <a:t>facebook</a:t>
            </a:r>
            <a:r>
              <a:rPr lang="en-US" baseline="0" dirty="0" smtClean="0"/>
              <a:t> and twitter.  If nobody on your board knows how to do this – ask a youth or recruit a younger volunteer to assist.  Ask your high school or local college computer classes to assist.</a:t>
            </a:r>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42075BF-F7B3-4C22-9199-9C69A21449DC}" type="datetimeFigureOut">
              <a:rPr lang="en-US" smtClean="0"/>
              <a:pPr/>
              <a:t>2/24/2014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2075BF-F7B3-4C22-9199-9C69A21449DC}" type="datetimeFigureOut">
              <a:rPr lang="en-US" smtClean="0"/>
              <a:pPr/>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2075BF-F7B3-4C22-9199-9C69A21449DC}" type="datetimeFigureOut">
              <a:rPr lang="en-US" smtClean="0"/>
              <a:pPr/>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2075BF-F7B3-4C22-9199-9C69A21449DC}" type="datetimeFigureOut">
              <a:rPr lang="en-US" smtClean="0"/>
              <a:pPr/>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2075BF-F7B3-4C22-9199-9C69A21449DC}" type="datetimeFigureOut">
              <a:rPr lang="en-US" smtClean="0"/>
              <a:pPr/>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2075BF-F7B3-4C22-9199-9C69A21449DC}" type="datetimeFigureOut">
              <a:rPr lang="en-US" smtClean="0"/>
              <a:pPr/>
              <a:t>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2075BF-F7B3-4C22-9199-9C69A21449DC}" type="datetimeFigureOut">
              <a:rPr lang="en-US" smtClean="0"/>
              <a:pPr/>
              <a:t>2/24/2014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2075BF-F7B3-4C22-9199-9C69A21449DC}" type="datetimeFigureOut">
              <a:rPr lang="en-US" smtClean="0"/>
              <a:pPr/>
              <a:t>2/24/2014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075BF-F7B3-4C22-9199-9C69A21449DC}" type="datetimeFigureOut">
              <a:rPr lang="en-US" smtClean="0"/>
              <a:pPr/>
              <a:t>2/24/2014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2075BF-F7B3-4C22-9199-9C69A21449DC}" type="datetimeFigureOut">
              <a:rPr lang="en-US" smtClean="0"/>
              <a:pPr/>
              <a:t>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2075BF-F7B3-4C22-9199-9C69A21449DC}" type="datetimeFigureOut">
              <a:rPr lang="en-US" smtClean="0"/>
              <a:pPr/>
              <a:t>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C4AB7E3-FEDE-4FC7-A78C-0A830B3F3BD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2075BF-F7B3-4C22-9199-9C69A21449DC}" type="datetimeFigureOut">
              <a:rPr lang="en-US" smtClean="0"/>
              <a:pPr/>
              <a:t>2/24/2014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4AB7E3-FEDE-4FC7-A78C-0A830B3F3BD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ag.state.tx.us/open/index.shtml" TargetMode="External"/><Relationship Id="rId7" Type="http://schemas.openxmlformats.org/officeDocument/2006/relationships/hyperlink" Target="http://www.fostercaremonth.org/" TargetMode="External"/><Relationship Id="rId2" Type="http://schemas.openxmlformats.org/officeDocument/2006/relationships/hyperlink" Target="http://www.tccwb.org/" TargetMode="External"/><Relationship Id="rId1" Type="http://schemas.openxmlformats.org/officeDocument/2006/relationships/slideLayout" Target="../slideLayouts/slideLayout2.xml"/><Relationship Id="rId6" Type="http://schemas.openxmlformats.org/officeDocument/2006/relationships/hyperlink" Target="http://www.dfps.state.tx.us/itsuptoyou/default.asp" TargetMode="External"/><Relationship Id="rId5" Type="http://schemas.openxmlformats.org/officeDocument/2006/relationships/hyperlink" Target="http://www.dfps.state.tx.us/Application/TARE/Home.aspx/Default" TargetMode="External"/><Relationship Id="rId4" Type="http://schemas.openxmlformats.org/officeDocument/2006/relationships/hyperlink" Target="http://www.texasattorneygeneral.gov/ope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hyperlink" Target="mailto:sireland@tccwb.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86200"/>
            <a:ext cx="7854696" cy="1676400"/>
          </a:xfrm>
        </p:spPr>
        <p:txBody>
          <a:bodyPr>
            <a:normAutofit/>
          </a:bodyPr>
          <a:lstStyle/>
          <a:p>
            <a:r>
              <a:rPr lang="en-US" sz="3600" b="1" dirty="0" smtClean="0">
                <a:solidFill>
                  <a:srgbClr val="FFC000"/>
                </a:solidFill>
              </a:rPr>
              <a:t>County Board Training, Part I</a:t>
            </a:r>
          </a:p>
          <a:p>
            <a:r>
              <a:rPr lang="en-US" dirty="0" smtClean="0">
                <a:solidFill>
                  <a:srgbClr val="0070C0"/>
                </a:solidFill>
              </a:rPr>
              <a:t>PCAT Conference, San Antonio, March 4, 2014</a:t>
            </a:r>
          </a:p>
          <a:p>
            <a:r>
              <a:rPr lang="en-US" dirty="0" smtClean="0">
                <a:solidFill>
                  <a:srgbClr val="7030A0"/>
                </a:solidFill>
              </a:rPr>
              <a:t>Nancy Preston, President</a:t>
            </a:r>
            <a:endParaRPr lang="en-US" dirty="0">
              <a:solidFill>
                <a:srgbClr val="7030A0"/>
              </a:solidFill>
            </a:endParaRPr>
          </a:p>
        </p:txBody>
      </p:sp>
      <p:pic>
        <p:nvPicPr>
          <p:cNvPr id="4" name="Picture 3" descr="logo.png"/>
          <p:cNvPicPr>
            <a:picLocks noChangeAspect="1"/>
          </p:cNvPicPr>
          <p:nvPr/>
        </p:nvPicPr>
        <p:blipFill>
          <a:blip r:embed="rId2" cstate="print"/>
          <a:stretch>
            <a:fillRect/>
          </a:stretch>
        </p:blipFill>
        <p:spPr>
          <a:xfrm>
            <a:off x="381000" y="762000"/>
            <a:ext cx="8458200" cy="1752600"/>
          </a:xfrm>
          <a:prstGeom prst="rect">
            <a:avLst/>
          </a:prstGeom>
          <a:solidFill>
            <a:srgbClr val="057391">
              <a:alpha val="94118"/>
            </a:srgbClr>
          </a:solidFill>
          <a:ln>
            <a:noFill/>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505200"/>
            <a:ext cx="8077200" cy="2819400"/>
          </a:xfrm>
        </p:spPr>
        <p:txBody>
          <a:bodyPr>
            <a:noAutofit/>
          </a:bodyPr>
          <a:lstStyle/>
          <a:p>
            <a:pPr algn="ctr">
              <a:lnSpc>
                <a:spcPct val="90000"/>
              </a:lnSpc>
              <a:buClr>
                <a:schemeClr val="tx1"/>
              </a:buClr>
              <a:buSzPct val="170000"/>
            </a:pPr>
            <a:r>
              <a:rPr lang="en-US" sz="2800" b="1" dirty="0" smtClean="0">
                <a:solidFill>
                  <a:srgbClr val="002060"/>
                </a:solidFill>
              </a:rPr>
              <a:t>All elected and appointed officials in Texas are required to receive Open Government Training within 90 days of the date of their taking office or of their  appointment. </a:t>
            </a:r>
            <a:endParaRPr lang="en-US" sz="2800" b="1" dirty="0" smtClean="0"/>
          </a:p>
          <a:p>
            <a:pPr algn="ctr">
              <a:lnSpc>
                <a:spcPct val="90000"/>
              </a:lnSpc>
              <a:buClr>
                <a:schemeClr val="tx1"/>
              </a:buClr>
              <a:buSzPct val="170000"/>
            </a:pPr>
            <a:endParaRPr lang="en-US" sz="2400" b="1" i="1" dirty="0" smtClean="0"/>
          </a:p>
          <a:p>
            <a:pPr algn="ctr">
              <a:lnSpc>
                <a:spcPct val="90000"/>
              </a:lnSpc>
              <a:buClr>
                <a:schemeClr val="tx1"/>
              </a:buClr>
              <a:buSzPct val="170000"/>
            </a:pPr>
            <a:r>
              <a:rPr lang="en-US" sz="2400" b="1" i="1" dirty="0" smtClean="0"/>
              <a:t>A copy of course completion certificates must be printed and filed with the County Clerk.</a:t>
            </a:r>
          </a:p>
        </p:txBody>
      </p:sp>
      <p:sp>
        <p:nvSpPr>
          <p:cNvPr id="5" name="TextBox 4"/>
          <p:cNvSpPr txBox="1"/>
          <p:nvPr/>
        </p:nvSpPr>
        <p:spPr>
          <a:xfrm>
            <a:off x="838200" y="304800"/>
            <a:ext cx="7543800" cy="2400657"/>
          </a:xfrm>
          <a:prstGeom prst="rect">
            <a:avLst/>
          </a:prstGeom>
          <a:noFill/>
        </p:spPr>
        <p:txBody>
          <a:bodyPr wrap="square" rtlCol="0">
            <a:spAutoFit/>
          </a:bodyPr>
          <a:lstStyle/>
          <a:p>
            <a:pPr algn="ctr"/>
            <a:r>
              <a:rPr lang="en-US" sz="5000" dirty="0" smtClean="0">
                <a:latin typeface="+mj-lt"/>
              </a:rPr>
              <a:t>State Required </a:t>
            </a:r>
          </a:p>
          <a:p>
            <a:pPr algn="ctr"/>
            <a:r>
              <a:rPr lang="en-US" sz="5000" dirty="0" smtClean="0">
                <a:latin typeface="+mj-lt"/>
              </a:rPr>
              <a:t>Open Government Training of CWB Members </a:t>
            </a:r>
            <a:endParaRPr lang="en-US" sz="5000"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fontScale="90000"/>
          </a:bodyPr>
          <a:lstStyle/>
          <a:p>
            <a:r>
              <a:rPr lang="en-US" dirty="0" smtClean="0"/>
              <a:t>Responsibilities of a CWB member:</a:t>
            </a:r>
            <a:endParaRPr lang="en-US" dirty="0"/>
          </a:p>
        </p:txBody>
      </p:sp>
      <p:sp>
        <p:nvSpPr>
          <p:cNvPr id="3" name="Content Placeholder 2"/>
          <p:cNvSpPr>
            <a:spLocks noGrp="1"/>
          </p:cNvSpPr>
          <p:nvPr>
            <p:ph idx="1"/>
          </p:nvPr>
        </p:nvSpPr>
        <p:spPr>
          <a:xfrm>
            <a:off x="228600" y="1447800"/>
            <a:ext cx="8915400" cy="5181600"/>
          </a:xfrm>
        </p:spPr>
        <p:txBody>
          <a:bodyPr>
            <a:normAutofit fontScale="85000" lnSpcReduction="20000"/>
          </a:bodyPr>
          <a:lstStyle/>
          <a:p>
            <a:pPr lvl="0"/>
            <a:r>
              <a:rPr lang="en-US" dirty="0" smtClean="0">
                <a:solidFill>
                  <a:srgbClr val="002060"/>
                </a:solidFill>
              </a:rPr>
              <a:t>Attending all board meetings and assigned committee meetings;</a:t>
            </a:r>
          </a:p>
          <a:p>
            <a:pPr lvl="0"/>
            <a:r>
              <a:rPr lang="en-US" dirty="0" smtClean="0">
                <a:solidFill>
                  <a:srgbClr val="002060"/>
                </a:solidFill>
              </a:rPr>
              <a:t>Serving on committees or task forces, and offering to take on special assignments;</a:t>
            </a:r>
          </a:p>
          <a:p>
            <a:pPr lvl="0"/>
            <a:r>
              <a:rPr lang="en-US" dirty="0" smtClean="0">
                <a:solidFill>
                  <a:srgbClr val="002060"/>
                </a:solidFill>
              </a:rPr>
              <a:t>Staying informed about the board’s mission, policies and services; and about the CPS program, staff , and child abuse/neglect issues;</a:t>
            </a:r>
          </a:p>
          <a:p>
            <a:pPr lvl="0"/>
            <a:r>
              <a:rPr lang="en-US" dirty="0" smtClean="0">
                <a:solidFill>
                  <a:srgbClr val="002060"/>
                </a:solidFill>
              </a:rPr>
              <a:t>Informing the community about the child welfare program;</a:t>
            </a:r>
          </a:p>
          <a:p>
            <a:pPr lvl="0"/>
            <a:r>
              <a:rPr lang="en-US" dirty="0" smtClean="0">
                <a:solidFill>
                  <a:srgbClr val="002060"/>
                </a:solidFill>
              </a:rPr>
              <a:t>Helping to develop, recommend and present a proposed annual budget to the Commissioners Court;</a:t>
            </a:r>
          </a:p>
          <a:p>
            <a:pPr lvl="0"/>
            <a:r>
              <a:rPr lang="en-US" dirty="0" smtClean="0">
                <a:solidFill>
                  <a:srgbClr val="002060"/>
                </a:solidFill>
              </a:rPr>
              <a:t>Adhering to annual background checks, conflict of interest and confidentiality policies;</a:t>
            </a:r>
          </a:p>
          <a:p>
            <a:pPr lvl="0"/>
            <a:r>
              <a:rPr lang="en-US" dirty="0" smtClean="0">
                <a:solidFill>
                  <a:srgbClr val="002060"/>
                </a:solidFill>
              </a:rPr>
              <a:t>Assisting with building an informed and supportive constituency;</a:t>
            </a:r>
          </a:p>
          <a:p>
            <a:pPr lvl="0"/>
            <a:r>
              <a:rPr lang="en-US" dirty="0" smtClean="0">
                <a:solidFill>
                  <a:srgbClr val="002060"/>
                </a:solidFill>
              </a:rPr>
              <a:t>Recruiting, training and developing new CWB members;</a:t>
            </a:r>
          </a:p>
          <a:p>
            <a:pPr lvl="0"/>
            <a:r>
              <a:rPr lang="en-US" dirty="0" smtClean="0">
                <a:solidFill>
                  <a:srgbClr val="002060"/>
                </a:solidFill>
              </a:rPr>
              <a:t>Serving as a liaison to other resources for abused and neglected children in the community; and</a:t>
            </a:r>
          </a:p>
          <a:p>
            <a:r>
              <a:rPr lang="en-US" dirty="0" smtClean="0">
                <a:solidFill>
                  <a:srgbClr val="002060"/>
                </a:solidFill>
              </a:rPr>
              <a:t>Facilitating the solution of child welfare-related problems in the community</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Autofit/>
          </a:bodyPr>
          <a:lstStyle/>
          <a:p>
            <a:pPr algn="ctr"/>
            <a:r>
              <a:rPr lang="en-US" sz="4000" dirty="0" smtClean="0"/>
              <a:t>Suggestions for </a:t>
            </a:r>
            <a:br>
              <a:rPr lang="en-US" sz="4000" dirty="0" smtClean="0"/>
            </a:br>
            <a:r>
              <a:rPr lang="en-US" sz="4000" dirty="0" smtClean="0"/>
              <a:t>Keeping Board Members Invested</a:t>
            </a:r>
            <a:endParaRPr lang="en-US" sz="4000" dirty="0"/>
          </a:p>
        </p:txBody>
      </p:sp>
      <p:sp>
        <p:nvSpPr>
          <p:cNvPr id="3" name="Content Placeholder 2"/>
          <p:cNvSpPr>
            <a:spLocks noGrp="1"/>
          </p:cNvSpPr>
          <p:nvPr>
            <p:ph idx="1"/>
          </p:nvPr>
        </p:nvSpPr>
        <p:spPr>
          <a:xfrm>
            <a:off x="381000" y="1981200"/>
            <a:ext cx="8763000" cy="4495800"/>
          </a:xfrm>
        </p:spPr>
        <p:txBody>
          <a:bodyPr>
            <a:noAutofit/>
          </a:bodyPr>
          <a:lstStyle/>
          <a:p>
            <a:r>
              <a:rPr lang="en-US" sz="1600" dirty="0" smtClean="0">
                <a:solidFill>
                  <a:srgbClr val="002060"/>
                </a:solidFill>
              </a:rPr>
              <a:t>Conduct CWB business in a professional, organized  &amp; timely manner.</a:t>
            </a:r>
          </a:p>
          <a:p>
            <a:pPr>
              <a:buNone/>
            </a:pPr>
            <a:endParaRPr lang="en-US" sz="1600" dirty="0" smtClean="0">
              <a:solidFill>
                <a:srgbClr val="002060"/>
              </a:solidFill>
            </a:endParaRPr>
          </a:p>
          <a:p>
            <a:r>
              <a:rPr lang="en-US" sz="1600" dirty="0" smtClean="0">
                <a:solidFill>
                  <a:srgbClr val="002060"/>
                </a:solidFill>
              </a:rPr>
              <a:t>Prepare new board members with an orientation with CPS staff &amp; existing board members.  New board members should be given collateral materials about the organization’s current &amp; recent activities, as well as any information that will be useful in their position.</a:t>
            </a:r>
          </a:p>
          <a:p>
            <a:pPr>
              <a:buNone/>
            </a:pPr>
            <a:endParaRPr lang="en-US" sz="1600" dirty="0" smtClean="0">
              <a:solidFill>
                <a:srgbClr val="002060"/>
              </a:solidFill>
            </a:endParaRPr>
          </a:p>
          <a:p>
            <a:r>
              <a:rPr lang="en-US" sz="1600" dirty="0" smtClean="0">
                <a:solidFill>
                  <a:srgbClr val="002060"/>
                </a:solidFill>
              </a:rPr>
              <a:t>Thank &amp; recognize board members to sustain job satisfaction for volunteer board members.</a:t>
            </a:r>
          </a:p>
          <a:p>
            <a:pPr>
              <a:buNone/>
            </a:pPr>
            <a:endParaRPr lang="en-US" sz="1600" dirty="0" smtClean="0">
              <a:solidFill>
                <a:srgbClr val="002060"/>
              </a:solidFill>
            </a:endParaRPr>
          </a:p>
          <a:p>
            <a:r>
              <a:rPr lang="en-US" sz="1600" dirty="0" smtClean="0">
                <a:solidFill>
                  <a:srgbClr val="002060"/>
                </a:solidFill>
              </a:rPr>
              <a:t>Lead by example through good attendance &amp; active participation in board meetings. This can be an effective way  to deal with inactive board members.</a:t>
            </a:r>
          </a:p>
          <a:p>
            <a:endParaRPr lang="en-US" sz="1600" dirty="0" smtClean="0">
              <a:solidFill>
                <a:srgbClr val="002060"/>
              </a:solidFill>
            </a:endParaRPr>
          </a:p>
          <a:p>
            <a:r>
              <a:rPr lang="en-US" sz="1600" dirty="0" smtClean="0">
                <a:solidFill>
                  <a:srgbClr val="002060"/>
                </a:solidFill>
              </a:rPr>
              <a:t>Conduct exit interviews for board members who leave to learn more about their board experience.</a:t>
            </a:r>
          </a:p>
          <a:p>
            <a:endParaRPr lang="en-US" sz="1600" dirty="0" smtClean="0">
              <a:solidFill>
                <a:srgbClr val="002060"/>
              </a:solidFill>
            </a:endParaRPr>
          </a:p>
          <a:p>
            <a:r>
              <a:rPr lang="en-US" sz="1600" dirty="0" smtClean="0">
                <a:solidFill>
                  <a:srgbClr val="002060"/>
                </a:solidFill>
              </a:rPr>
              <a:t>Provide information/feedback on how CWB decisions/activities are helping children.</a:t>
            </a:r>
          </a:p>
          <a:p>
            <a:endParaRPr lang="en-US" sz="1600" dirty="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http://www.gtcp.org/images/rainbow/rainbow%20_rooms_1.jpg"/>
          <p:cNvPicPr>
            <a:picLocks noGrp="1" noChangeAspect="1" noChangeArrowheads="1"/>
          </p:cNvPicPr>
          <p:nvPr>
            <p:ph idx="1"/>
          </p:nvPr>
        </p:nvPicPr>
        <p:blipFill>
          <a:blip r:embed="rId2" cstate="print"/>
          <a:srcRect/>
          <a:stretch>
            <a:fillRect/>
          </a:stretch>
        </p:blipFill>
        <p:spPr bwMode="auto">
          <a:xfrm>
            <a:off x="1981200" y="2057400"/>
            <a:ext cx="4651777" cy="2567781"/>
          </a:xfrm>
          <a:prstGeom prst="rect">
            <a:avLst/>
          </a:prstGeom>
          <a:noFill/>
        </p:spPr>
      </p:pic>
      <p:sp>
        <p:nvSpPr>
          <p:cNvPr id="5" name="Rectangle 1"/>
          <p:cNvSpPr>
            <a:spLocks noGrp="1" noChangeArrowheads="1"/>
          </p:cNvSpPr>
          <p:nvPr>
            <p:ph type="title"/>
          </p:nvPr>
        </p:nvSpPr>
        <p:spPr bwMode="auto">
          <a:xfrm>
            <a:off x="457200" y="383036"/>
            <a:ext cx="8229600" cy="1785104"/>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smtClean="0">
                <a:ln>
                  <a:noFill/>
                </a:ln>
                <a:solidFill>
                  <a:schemeClr val="tx1">
                    <a:lumMod val="95000"/>
                  </a:schemeClr>
                </a:solidFill>
                <a:effectLst/>
              </a:rPr>
              <a:t>RAINBOW ROOMS: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1" u="none" strike="noStrike" cap="none" normalizeH="0" baseline="0" dirty="0" smtClean="0">
                <a:ln>
                  <a:noFill/>
                </a:ln>
                <a:solidFill>
                  <a:schemeClr val="tx1">
                    <a:lumMod val="95000"/>
                  </a:schemeClr>
                </a:solidFill>
                <a:effectLst/>
              </a:rPr>
              <a:t>A Place for Hope and a New Start </a:t>
            </a:r>
            <a:endParaRPr kumimoji="0" lang="en-US" sz="4400" b="0" i="0" u="none" strike="noStrike" cap="none" normalizeH="0" baseline="0" dirty="0" smtClean="0">
              <a:ln>
                <a:noFill/>
              </a:ln>
              <a:solidFill>
                <a:schemeClr val="tx1">
                  <a:lumMod val="95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libri" pitchFamily="34" charset="0"/>
            </a:endParaRPr>
          </a:p>
        </p:txBody>
      </p:sp>
      <p:sp>
        <p:nvSpPr>
          <p:cNvPr id="6" name="Rectangle 5"/>
          <p:cNvSpPr/>
          <p:nvPr/>
        </p:nvSpPr>
        <p:spPr>
          <a:xfrm>
            <a:off x="228600" y="4800600"/>
            <a:ext cx="8686800" cy="1631216"/>
          </a:xfrm>
          <a:prstGeom prst="rect">
            <a:avLst/>
          </a:prstGeom>
        </p:spPr>
        <p:txBody>
          <a:bodyPr wrap="square">
            <a:spAutoFit/>
          </a:bodyPr>
          <a:lstStyle/>
          <a:p>
            <a:r>
              <a:rPr lang="en-US" sz="2000" b="1" dirty="0" smtClean="0">
                <a:solidFill>
                  <a:srgbClr val="002060"/>
                </a:solidFill>
                <a:latin typeface="+mj-lt"/>
              </a:rPr>
              <a:t>The Rainbow Room is an emergency resource center available to CPS caseworkers to help them meet the critical needs of abused and neglected children.  Rainbow Rooms stock new items that go directly to children entering foster or relative care and children in their own homes who live below the poverty line.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19912"/>
          </a:xfrm>
        </p:spPr>
        <p:txBody>
          <a:bodyPr/>
          <a:lstStyle/>
          <a:p>
            <a:pPr algn="ctr"/>
            <a:r>
              <a:rPr lang="en-US" dirty="0" smtClean="0"/>
              <a:t>Fundraising Ideas</a:t>
            </a:r>
            <a:endParaRPr lang="en-US" dirty="0"/>
          </a:p>
        </p:txBody>
      </p:sp>
      <p:sp>
        <p:nvSpPr>
          <p:cNvPr id="3" name="Content Placeholder 2"/>
          <p:cNvSpPr>
            <a:spLocks noGrp="1"/>
          </p:cNvSpPr>
          <p:nvPr>
            <p:ph idx="1"/>
          </p:nvPr>
        </p:nvSpPr>
        <p:spPr>
          <a:xfrm>
            <a:off x="457200" y="1524000"/>
            <a:ext cx="8229600" cy="4800600"/>
          </a:xfrm>
        </p:spPr>
        <p:txBody>
          <a:bodyPr>
            <a:normAutofit fontScale="92500" lnSpcReduction="20000"/>
          </a:bodyPr>
          <a:lstStyle/>
          <a:p>
            <a:r>
              <a:rPr lang="en-US" dirty="0" smtClean="0"/>
              <a:t>Promote TCCWB license plates!!!  </a:t>
            </a:r>
          </a:p>
          <a:p>
            <a:pPr lvl="1"/>
            <a:r>
              <a:rPr lang="en-US" sz="2200" dirty="0" smtClean="0"/>
              <a:t>(</a:t>
            </a:r>
            <a:r>
              <a:rPr lang="en-US" sz="2200" i="1" dirty="0" smtClean="0"/>
              <a:t>50% paid in gets back to your own county</a:t>
            </a:r>
            <a:r>
              <a:rPr lang="en-US" dirty="0" smtClean="0"/>
              <a:t>)</a:t>
            </a:r>
          </a:p>
          <a:p>
            <a:r>
              <a:rPr lang="en-US" dirty="0" smtClean="0"/>
              <a:t>Think outside the box!!!</a:t>
            </a:r>
          </a:p>
          <a:p>
            <a:pPr marL="914400"/>
            <a:r>
              <a:rPr lang="en-US" dirty="0" smtClean="0"/>
              <a:t>Illusionist or magic show</a:t>
            </a:r>
          </a:p>
          <a:p>
            <a:pPr marL="914400"/>
            <a:r>
              <a:rPr lang="en-US" dirty="0" smtClean="0"/>
              <a:t>Purse Auction (online or show)</a:t>
            </a:r>
          </a:p>
          <a:p>
            <a:pPr marL="914400"/>
            <a:r>
              <a:rPr lang="en-US" dirty="0" smtClean="0"/>
              <a:t>Bunko tournament</a:t>
            </a:r>
          </a:p>
          <a:p>
            <a:pPr marL="914400"/>
            <a:r>
              <a:rPr lang="en-US" dirty="0" smtClean="0"/>
              <a:t>No Go Gala</a:t>
            </a:r>
          </a:p>
          <a:p>
            <a:pPr marL="914400"/>
            <a:r>
              <a:rPr lang="en-US" dirty="0" smtClean="0"/>
              <a:t>Men’s Style Show</a:t>
            </a:r>
          </a:p>
          <a:p>
            <a:r>
              <a:rPr lang="en-US" dirty="0" smtClean="0"/>
              <a:t>Seek fundraising ideas that relate to your mission or find others willing to fundraise for your mission (Go Blue promotional items, Logo t-shirts, Golfers always have tournaments, etc.)</a:t>
            </a:r>
          </a:p>
          <a:p>
            <a:r>
              <a:rPr lang="en-US" dirty="0" smtClean="0"/>
              <a:t>Play the sympathy card to high rollers and high tech firms</a:t>
            </a:r>
            <a:endParaRPr lang="en-US" dirty="0"/>
          </a:p>
        </p:txBody>
      </p:sp>
      <p:pic>
        <p:nvPicPr>
          <p:cNvPr id="4" name="Picture 3" descr="TCCWB.jpg"/>
          <p:cNvPicPr>
            <a:picLocks noChangeAspect="1"/>
          </p:cNvPicPr>
          <p:nvPr/>
        </p:nvPicPr>
        <p:blipFill>
          <a:blip r:embed="rId3" cstate="print"/>
          <a:srcRect l="4762" t="5229" r="9524" b="11111"/>
          <a:stretch>
            <a:fillRect/>
          </a:stretch>
        </p:blipFill>
        <p:spPr>
          <a:xfrm rot="741094">
            <a:off x="5895932" y="1594689"/>
            <a:ext cx="2912301" cy="129435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dirty="0" smtClean="0"/>
              <a:t>IMPORTANT RESOURCES:</a:t>
            </a:r>
            <a:endParaRPr lang="en-US" dirty="0"/>
          </a:p>
        </p:txBody>
      </p:sp>
      <p:sp>
        <p:nvSpPr>
          <p:cNvPr id="3" name="Content Placeholder 2"/>
          <p:cNvSpPr>
            <a:spLocks noGrp="1"/>
          </p:cNvSpPr>
          <p:nvPr>
            <p:ph idx="1"/>
          </p:nvPr>
        </p:nvSpPr>
        <p:spPr>
          <a:xfrm>
            <a:off x="457200" y="1295400"/>
            <a:ext cx="8229600" cy="5105400"/>
          </a:xfrm>
        </p:spPr>
        <p:txBody>
          <a:bodyPr/>
          <a:lstStyle/>
          <a:p>
            <a:r>
              <a:rPr lang="en-US" dirty="0" smtClean="0"/>
              <a:t>TCCWB Resource Manual and Operations Manual</a:t>
            </a:r>
          </a:p>
          <a:p>
            <a:pPr>
              <a:buNone/>
            </a:pPr>
            <a:r>
              <a:rPr lang="en-US" dirty="0" smtClean="0"/>
              <a:t>    on TCCWB website  </a:t>
            </a:r>
            <a:r>
              <a:rPr lang="en-US" dirty="0" smtClean="0">
                <a:hlinkClick r:id="rId2"/>
              </a:rPr>
              <a:t>http://www.tccwb.org</a:t>
            </a:r>
            <a:endParaRPr lang="en-US" dirty="0" smtClean="0"/>
          </a:p>
          <a:p>
            <a:r>
              <a:rPr lang="en-US" dirty="0" smtClean="0"/>
              <a:t>OAG Open Meetings training </a:t>
            </a:r>
            <a:r>
              <a:rPr lang="en-US" dirty="0" smtClean="0">
                <a:hlinkClick r:id="rId3"/>
              </a:rPr>
              <a:t>https://</a:t>
            </a:r>
            <a:r>
              <a:rPr lang="en-US" u="sng" dirty="0" smtClean="0">
                <a:hlinkClick r:id="rId4"/>
              </a:rPr>
              <a:t>www.texasattorneygeneral.gov/open</a:t>
            </a:r>
            <a:endParaRPr lang="en-US" dirty="0" smtClean="0"/>
          </a:p>
          <a:p>
            <a:r>
              <a:rPr lang="en-US" dirty="0" smtClean="0"/>
              <a:t>Texas Adoption website  </a:t>
            </a:r>
            <a:r>
              <a:rPr lang="en-US" dirty="0" smtClean="0">
                <a:hlinkClick r:id="rId5"/>
              </a:rPr>
              <a:t>http://www.dfps.state.tx.us/Application/TARE/Home.aspx/Default</a:t>
            </a:r>
            <a:endParaRPr lang="en-US" dirty="0" smtClean="0"/>
          </a:p>
          <a:p>
            <a:r>
              <a:rPr lang="en-US" dirty="0" smtClean="0"/>
              <a:t>It’s Up To You – Child Abuse Awareness website </a:t>
            </a:r>
            <a:r>
              <a:rPr lang="en-US" dirty="0" smtClean="0">
                <a:hlinkClick r:id="rId6"/>
              </a:rPr>
              <a:t>http://www.dfps.state.tx.us/itsuptoyou/default.asp</a:t>
            </a:r>
            <a:endParaRPr lang="en-US" dirty="0" smtClean="0"/>
          </a:p>
          <a:p>
            <a:r>
              <a:rPr lang="en-US" dirty="0" smtClean="0"/>
              <a:t>National Foster Care website  </a:t>
            </a:r>
            <a:r>
              <a:rPr lang="en-US" dirty="0" smtClean="0">
                <a:hlinkClick r:id="rId7"/>
              </a:rPr>
              <a:t>http://www.fostercaremonth.org</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267200"/>
            <a:ext cx="8382000" cy="2267712"/>
          </a:xfrm>
        </p:spPr>
        <p:txBody>
          <a:bodyPr>
            <a:normAutofit fontScale="90000"/>
          </a:bodyPr>
          <a:lstStyle/>
          <a:p>
            <a:pPr algn="ct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000" dirty="0" smtClean="0"/>
              <a:t>Questions And Answers</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How can TCCWB support your local board?</a:t>
            </a:r>
            <a:br>
              <a:rPr lang="en-US" sz="4000" dirty="0" smtClean="0"/>
            </a:br>
            <a:r>
              <a:rPr lang="en-US" sz="4000" dirty="0" smtClean="0"/>
              <a:t/>
            </a:r>
            <a:br>
              <a:rPr lang="en-US" sz="4000" dirty="0" smtClean="0"/>
            </a:br>
            <a:r>
              <a:rPr lang="en-US" sz="4000" dirty="0" smtClean="0"/>
              <a:t>Contact:</a:t>
            </a:r>
            <a:br>
              <a:rPr lang="en-US" sz="4000" dirty="0" smtClean="0"/>
            </a:br>
            <a:r>
              <a:rPr lang="en-US" sz="4000" dirty="0" smtClean="0"/>
              <a:t> TCCWB Executive Director, Shannon Ireland, at </a:t>
            </a:r>
            <a:br>
              <a:rPr lang="en-US" sz="4000" dirty="0" smtClean="0"/>
            </a:br>
            <a:r>
              <a:rPr lang="en-US" sz="4000" dirty="0" smtClean="0"/>
              <a:t>(512) 484-8598</a:t>
            </a:r>
            <a:br>
              <a:rPr lang="en-US" sz="4000" dirty="0" smtClean="0"/>
            </a:br>
            <a:r>
              <a:rPr lang="en-US" sz="4000" dirty="0" smtClean="0">
                <a:hlinkClick r:id="rId2"/>
              </a:rPr>
              <a:t> sireland@tccwb.org</a:t>
            </a:r>
            <a:endParaRPr lang="en-US" sz="4000" dirty="0"/>
          </a:p>
        </p:txBody>
      </p:sp>
      <p:pic>
        <p:nvPicPr>
          <p:cNvPr id="1027" name="Picture 3" descr="C:\Documents and Settings\Abilene Laptop3\Local Settings\Temporary Internet Files\Content.IE5\XD0GH8T6\MC900434403[1].wmf"/>
          <p:cNvPicPr>
            <a:picLocks noChangeAspect="1" noChangeArrowheads="1"/>
          </p:cNvPicPr>
          <p:nvPr/>
        </p:nvPicPr>
        <p:blipFill>
          <a:blip r:embed="rId3" cstate="print"/>
          <a:srcRect/>
          <a:stretch>
            <a:fillRect/>
          </a:stretch>
        </p:blipFill>
        <p:spPr bwMode="auto">
          <a:xfrm>
            <a:off x="304800" y="228600"/>
            <a:ext cx="1362075" cy="16795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4389120"/>
          </a:xfrm>
        </p:spPr>
        <p:txBody>
          <a:bodyPr>
            <a:normAutofit fontScale="92500"/>
          </a:bodyPr>
          <a:lstStyle/>
          <a:p>
            <a:endParaRPr lang="en-US" dirty="0" smtClean="0"/>
          </a:p>
          <a:p>
            <a:r>
              <a:rPr lang="en-US" dirty="0" smtClean="0"/>
              <a:t>The mission of the </a:t>
            </a:r>
            <a:r>
              <a:rPr lang="en-US" b="1" dirty="0" smtClean="0"/>
              <a:t>TCCWB</a:t>
            </a:r>
            <a:r>
              <a:rPr lang="en-US" dirty="0" smtClean="0"/>
              <a:t> is to support a statewide network of volunteers concerned with the welfare of children, especially those who are abused and neglected.  </a:t>
            </a:r>
          </a:p>
          <a:p>
            <a:endParaRPr lang="en-US" dirty="0" smtClean="0"/>
          </a:p>
          <a:p>
            <a:r>
              <a:rPr lang="en-US" dirty="0" smtClean="0"/>
              <a:t> The vision of the </a:t>
            </a:r>
            <a:r>
              <a:rPr lang="en-US" b="1" dirty="0" smtClean="0"/>
              <a:t>TCCWB</a:t>
            </a:r>
            <a:r>
              <a:rPr lang="en-US" dirty="0" smtClean="0"/>
              <a:t> is to lead a cohesive network of child welfare boards supporting services to vulnerable children and families and promoting prevention of child abuse and neglect, so that all children live in a loving, nurturing and safe environment.</a:t>
            </a:r>
          </a:p>
          <a:p>
            <a:endParaRPr lang="en-US" dirty="0"/>
          </a:p>
        </p:txBody>
      </p:sp>
      <p:pic>
        <p:nvPicPr>
          <p:cNvPr id="5" name="Picture 4" descr="logo.png"/>
          <p:cNvPicPr>
            <a:picLocks noChangeAspect="1"/>
          </p:cNvPicPr>
          <p:nvPr/>
        </p:nvPicPr>
        <p:blipFill>
          <a:blip r:embed="rId2" cstate="print"/>
          <a:stretch>
            <a:fillRect/>
          </a:stretch>
        </p:blipFill>
        <p:spPr>
          <a:xfrm>
            <a:off x="914400" y="457200"/>
            <a:ext cx="7543800" cy="1166373"/>
          </a:xfrm>
          <a:prstGeom prst="rect">
            <a:avLst/>
          </a:prstGeom>
          <a:solidFill>
            <a:srgbClr val="057391">
              <a:alpha val="94118"/>
            </a:srgbClr>
          </a:solidFill>
          <a:ln>
            <a:noFill/>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1752600"/>
          <a:ext cx="85344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ogo.png"/>
          <p:cNvPicPr>
            <a:picLocks noChangeAspect="1"/>
          </p:cNvPicPr>
          <p:nvPr/>
        </p:nvPicPr>
        <p:blipFill>
          <a:blip r:embed="rId8" cstate="print"/>
          <a:stretch>
            <a:fillRect/>
          </a:stretch>
        </p:blipFill>
        <p:spPr>
          <a:xfrm>
            <a:off x="609600" y="381000"/>
            <a:ext cx="7696200" cy="1189936"/>
          </a:xfrm>
          <a:prstGeom prst="rect">
            <a:avLst/>
          </a:prstGeom>
          <a:solidFill>
            <a:srgbClr val="057391">
              <a:alpha val="94118"/>
            </a:srgbClr>
          </a:solidFill>
          <a:ln>
            <a:noFill/>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indent="-914400">
              <a:buNone/>
            </a:pPr>
            <a:r>
              <a:rPr lang="en-US" dirty="0" smtClean="0"/>
              <a:t>CWB members advocate for children through: </a:t>
            </a:r>
          </a:p>
          <a:p>
            <a:pPr indent="-914400">
              <a:buNone/>
            </a:pPr>
            <a:endParaRPr lang="en-US" dirty="0" smtClean="0"/>
          </a:p>
          <a:p>
            <a:pPr lvl="0"/>
            <a:r>
              <a:rPr lang="en-US" dirty="0" smtClean="0"/>
              <a:t>encouraging legislation to prevent child abuse and to improve services available for abused and neglected children; </a:t>
            </a:r>
          </a:p>
          <a:p>
            <a:pPr lvl="0"/>
            <a:endParaRPr lang="en-US" dirty="0" smtClean="0"/>
          </a:p>
          <a:p>
            <a:pPr lvl="0"/>
            <a:r>
              <a:rPr lang="en-US" dirty="0" smtClean="0"/>
              <a:t>working with child protective services (CPS) staff to support programs that meet children’s needs; </a:t>
            </a:r>
          </a:p>
          <a:p>
            <a:pPr lvl="0"/>
            <a:endParaRPr lang="en-US" dirty="0" smtClean="0"/>
          </a:p>
          <a:p>
            <a:pPr lvl="0"/>
            <a:r>
              <a:rPr lang="en-US" dirty="0" smtClean="0"/>
              <a:t>networking with other agencies and organizations to secure the best practical advantages for abused and neglected children; </a:t>
            </a:r>
          </a:p>
          <a:p>
            <a:pPr lvl="0"/>
            <a:endParaRPr lang="en-US" dirty="0" smtClean="0"/>
          </a:p>
          <a:p>
            <a:pPr lvl="0"/>
            <a:r>
              <a:rPr lang="en-US" dirty="0" smtClean="0"/>
              <a:t>working to prevent abuse and neglect through local and statewide public awareness initiatives; and</a:t>
            </a:r>
          </a:p>
          <a:p>
            <a:pPr lvl="0"/>
            <a:endParaRPr lang="en-US" dirty="0" smtClean="0"/>
          </a:p>
          <a:p>
            <a:pPr lvl="0"/>
            <a:r>
              <a:rPr lang="en-US" dirty="0" smtClean="0"/>
              <a:t>raising funds to support children’s needs and CWB activities</a:t>
            </a:r>
          </a:p>
          <a:p>
            <a:endParaRPr lang="en-US" dirty="0"/>
          </a:p>
        </p:txBody>
      </p:sp>
      <p:pic>
        <p:nvPicPr>
          <p:cNvPr id="5" name="Picture 4" descr="logo.png"/>
          <p:cNvPicPr>
            <a:picLocks noChangeAspect="1"/>
          </p:cNvPicPr>
          <p:nvPr/>
        </p:nvPicPr>
        <p:blipFill>
          <a:blip r:embed="rId2" cstate="print"/>
          <a:stretch>
            <a:fillRect/>
          </a:stretch>
        </p:blipFill>
        <p:spPr>
          <a:xfrm>
            <a:off x="381000" y="304800"/>
            <a:ext cx="8378313" cy="1295400"/>
          </a:xfrm>
          <a:prstGeom prst="rect">
            <a:avLst/>
          </a:prstGeom>
          <a:solidFill>
            <a:srgbClr val="057391">
              <a:alpha val="94118"/>
            </a:srgbClr>
          </a:solidFill>
          <a:ln>
            <a:noFill/>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r>
              <a:rPr lang="en-US" dirty="0" smtClean="0"/>
              <a:t>Duties of a TCCWB Delegate:</a:t>
            </a:r>
            <a:endParaRPr lang="en-US" dirty="0"/>
          </a:p>
        </p:txBody>
      </p:sp>
      <p:sp>
        <p:nvSpPr>
          <p:cNvPr id="3" name="Content Placeholder 2"/>
          <p:cNvSpPr>
            <a:spLocks noGrp="1"/>
          </p:cNvSpPr>
          <p:nvPr>
            <p:ph idx="1"/>
          </p:nvPr>
        </p:nvSpPr>
        <p:spPr>
          <a:xfrm>
            <a:off x="304800" y="1905000"/>
            <a:ext cx="8534400" cy="4724400"/>
          </a:xfrm>
        </p:spPr>
        <p:txBody>
          <a:bodyPr>
            <a:normAutofit fontScale="92500"/>
          </a:bodyPr>
          <a:lstStyle/>
          <a:p>
            <a:r>
              <a:rPr lang="en-US" dirty="0" smtClean="0"/>
              <a:t>Attend Texas Council meetings, functions &amp; trainings</a:t>
            </a:r>
          </a:p>
          <a:p>
            <a:r>
              <a:rPr lang="en-US" dirty="0" smtClean="0"/>
              <a:t>Keep abreast of current issues affecting CPS and the children &amp; families it serves </a:t>
            </a:r>
          </a:p>
          <a:p>
            <a:r>
              <a:rPr lang="en-US" dirty="0" smtClean="0"/>
              <a:t>Work in the Texas Council to educate &amp; advocate to the  broader audience of concerned Texans</a:t>
            </a:r>
          </a:p>
          <a:p>
            <a:r>
              <a:rPr lang="en-US" dirty="0" smtClean="0"/>
              <a:t>Relay Texas Council information back to their respective regional council for the purpose of informing county CWB’s</a:t>
            </a:r>
          </a:p>
          <a:p>
            <a:r>
              <a:rPr lang="en-US" dirty="0" smtClean="0"/>
              <a:t>Assist in formulating and evaluating Texas Council operations, goals &amp; objectives that help improve outcomes</a:t>
            </a:r>
          </a:p>
          <a:p>
            <a:r>
              <a:rPr lang="en-US" dirty="0" smtClean="0"/>
              <a:t>Inform the Texas Council of significant regional &amp; local events or issues worthy of posting on its website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5791200" cy="762000"/>
          </a:xfrm>
        </p:spPr>
        <p:txBody>
          <a:bodyPr>
            <a:normAutofit fontScale="90000"/>
          </a:bodyPr>
          <a:lstStyle/>
          <a:p>
            <a:pPr algn="ctr"/>
            <a:r>
              <a:rPr lang="en-US" dirty="0" smtClean="0">
                <a:solidFill>
                  <a:srgbClr val="002060"/>
                </a:solidFill>
              </a:rPr>
              <a:t>Partner Agencies</a:t>
            </a:r>
            <a:endParaRPr lang="en-US" dirty="0">
              <a:solidFill>
                <a:srgbClr val="002060"/>
              </a:solidFill>
            </a:endParaRPr>
          </a:p>
        </p:txBody>
      </p:sp>
      <p:pic>
        <p:nvPicPr>
          <p:cNvPr id="4" name="Content Placeholder 3" descr="GTCP Logo.jpg"/>
          <p:cNvPicPr>
            <a:picLocks noGrp="1" noChangeAspect="1"/>
          </p:cNvPicPr>
          <p:nvPr>
            <p:ph idx="1"/>
          </p:nvPr>
        </p:nvPicPr>
        <p:blipFill>
          <a:blip r:embed="rId2" cstate="print"/>
          <a:stretch>
            <a:fillRect/>
          </a:stretch>
        </p:blipFill>
        <p:spPr>
          <a:xfrm>
            <a:off x="7239000" y="838200"/>
            <a:ext cx="1371600" cy="1371600"/>
          </a:xfrm>
        </p:spPr>
      </p:pic>
      <p:sp>
        <p:nvSpPr>
          <p:cNvPr id="8" name="Rectangle 7"/>
          <p:cNvSpPr/>
          <p:nvPr/>
        </p:nvSpPr>
        <p:spPr>
          <a:xfrm>
            <a:off x="457200" y="914400"/>
            <a:ext cx="8458200" cy="6678751"/>
          </a:xfrm>
          <a:prstGeom prst="rect">
            <a:avLst/>
          </a:prstGeom>
        </p:spPr>
        <p:txBody>
          <a:bodyPr wrap="square">
            <a:spAutoFit/>
          </a:bodyPr>
          <a:lstStyle/>
          <a:p>
            <a:r>
              <a:rPr lang="en-US" sz="2800" b="1" dirty="0" smtClean="0">
                <a:solidFill>
                  <a:srgbClr val="FFC000"/>
                </a:solidFill>
                <a:latin typeface="+mj-lt"/>
              </a:rPr>
              <a:t>Giving Texas Children Promise (GTCP) </a:t>
            </a:r>
            <a:r>
              <a:rPr lang="en-US" sz="2800" b="1" dirty="0" smtClean="0">
                <a:latin typeface="+mj-lt"/>
              </a:rPr>
              <a:t>–</a:t>
            </a:r>
          </a:p>
          <a:p>
            <a:r>
              <a:rPr lang="en-US" sz="2400" b="1" dirty="0" smtClean="0">
                <a:latin typeface="+mj-lt"/>
              </a:rPr>
              <a:t>	helping CPS with Rainbow Rooms</a:t>
            </a:r>
          </a:p>
          <a:p>
            <a:endParaRPr lang="en-US" sz="2800" b="1" dirty="0" smtClean="0">
              <a:latin typeface="+mj-lt"/>
            </a:endParaRPr>
          </a:p>
          <a:p>
            <a:r>
              <a:rPr lang="en-US" sz="2800" b="1" dirty="0" smtClean="0">
                <a:latin typeface="+mj-lt"/>
              </a:rPr>
              <a:t>			</a:t>
            </a:r>
            <a:r>
              <a:rPr lang="en-US" sz="2800" b="1" dirty="0" err="1" smtClean="0">
                <a:solidFill>
                  <a:srgbClr val="FFC000"/>
                </a:solidFill>
                <a:latin typeface="+mj-lt"/>
              </a:rPr>
              <a:t>TexProtects</a:t>
            </a:r>
            <a:r>
              <a:rPr lang="en-US" sz="2800" b="1" dirty="0" smtClean="0">
                <a:solidFill>
                  <a:srgbClr val="FFC000"/>
                </a:solidFill>
                <a:latin typeface="+mj-lt"/>
              </a:rPr>
              <a:t> </a:t>
            </a:r>
            <a:r>
              <a:rPr lang="en-US" sz="2800" b="1" dirty="0" smtClean="0"/>
              <a:t>– </a:t>
            </a:r>
          </a:p>
          <a:p>
            <a:r>
              <a:rPr lang="en-US" sz="2800" b="1" dirty="0" smtClean="0">
                <a:latin typeface="+mj-lt"/>
              </a:rPr>
              <a:t>			</a:t>
            </a:r>
            <a:r>
              <a:rPr lang="en-US" sz="2400" b="1" dirty="0" smtClean="0">
                <a:latin typeface="+mj-lt"/>
              </a:rPr>
              <a:t>	success with legislative initiatives</a:t>
            </a:r>
            <a:endParaRPr lang="en-US" sz="2800" b="1" dirty="0" smtClean="0">
              <a:latin typeface="+mj-lt"/>
            </a:endParaRPr>
          </a:p>
          <a:p>
            <a:endParaRPr lang="en-US" sz="2800" b="1" dirty="0" smtClean="0">
              <a:latin typeface="+mj-lt"/>
            </a:endParaRPr>
          </a:p>
          <a:p>
            <a:r>
              <a:rPr lang="en-US" sz="2800" b="1" dirty="0" smtClean="0">
                <a:solidFill>
                  <a:srgbClr val="FFC000"/>
                </a:solidFill>
                <a:latin typeface="+mj-lt"/>
              </a:rPr>
              <a:t>CASA (</a:t>
            </a:r>
            <a:r>
              <a:rPr lang="en-US" sz="2400" b="1" dirty="0" smtClean="0">
                <a:solidFill>
                  <a:srgbClr val="FFC000"/>
                </a:solidFill>
                <a:latin typeface="+mj-lt"/>
              </a:rPr>
              <a:t>Court Appointed Special Advocates</a:t>
            </a:r>
            <a:r>
              <a:rPr lang="en-US" sz="2800" b="1" dirty="0" smtClean="0">
                <a:solidFill>
                  <a:srgbClr val="FFC000"/>
                </a:solidFill>
                <a:latin typeface="+mj-lt"/>
              </a:rPr>
              <a:t>) </a:t>
            </a:r>
            <a:r>
              <a:rPr lang="en-US" sz="2800" b="1" dirty="0" smtClean="0">
                <a:latin typeface="+mj-lt"/>
              </a:rPr>
              <a:t>– </a:t>
            </a:r>
          </a:p>
          <a:p>
            <a:r>
              <a:rPr lang="en-US" sz="2800" b="1" dirty="0" smtClean="0">
                <a:latin typeface="+mj-lt"/>
              </a:rPr>
              <a:t>	</a:t>
            </a:r>
            <a:r>
              <a:rPr lang="en-US" sz="2400" b="1" dirty="0" smtClean="0">
                <a:latin typeface="+mj-lt"/>
              </a:rPr>
              <a:t>judges’ darlings &amp; guardians for CPS children</a:t>
            </a:r>
            <a:endParaRPr lang="en-US" sz="2800" b="1" dirty="0" smtClean="0">
              <a:latin typeface="+mj-lt"/>
            </a:endParaRPr>
          </a:p>
          <a:p>
            <a:endParaRPr lang="en-US" sz="2800" b="1" dirty="0" smtClean="0">
              <a:latin typeface="+mj-lt"/>
            </a:endParaRPr>
          </a:p>
          <a:p>
            <a:endParaRPr lang="en-US" sz="2800" b="1" dirty="0" smtClean="0">
              <a:latin typeface="+mj-lt"/>
            </a:endParaRPr>
          </a:p>
          <a:p>
            <a:r>
              <a:rPr lang="en-US" sz="2800" b="1" dirty="0" smtClean="0">
                <a:latin typeface="+mj-lt"/>
              </a:rPr>
              <a:t>			</a:t>
            </a:r>
            <a:r>
              <a:rPr lang="en-US" sz="2800" b="1" dirty="0" smtClean="0">
                <a:solidFill>
                  <a:srgbClr val="FFC000"/>
                </a:solidFill>
                <a:latin typeface="+mj-lt"/>
              </a:rPr>
              <a:t>Texas Foster Family Association </a:t>
            </a:r>
            <a:r>
              <a:rPr lang="en-US" sz="2800" b="1" dirty="0" smtClean="0"/>
              <a:t>– </a:t>
            </a:r>
            <a:endParaRPr lang="en-US" sz="2800" b="1" dirty="0" smtClean="0">
              <a:latin typeface="+mj-lt"/>
            </a:endParaRPr>
          </a:p>
          <a:p>
            <a:r>
              <a:rPr lang="en-US" sz="2800" b="1" dirty="0" smtClean="0">
                <a:latin typeface="+mj-lt"/>
              </a:rPr>
              <a:t>				</a:t>
            </a:r>
            <a:r>
              <a:rPr lang="en-US" sz="2400" b="1" dirty="0" smtClean="0">
                <a:latin typeface="+mj-lt"/>
              </a:rPr>
              <a:t>helping understand fostering </a:t>
            </a:r>
            <a:r>
              <a:rPr lang="en-US" sz="2400" b="1" dirty="0" smtClean="0">
                <a:latin typeface="+mj-lt"/>
              </a:rPr>
              <a:t>issues</a:t>
            </a:r>
          </a:p>
          <a:p>
            <a:endParaRPr lang="en-US" sz="2400" b="1" dirty="0" smtClean="0">
              <a:latin typeface="+mj-lt"/>
            </a:endParaRPr>
          </a:p>
          <a:p>
            <a:r>
              <a:rPr lang="en-US" sz="2800" b="1" dirty="0" smtClean="0">
                <a:solidFill>
                  <a:srgbClr val="FFC000"/>
                </a:solidFill>
                <a:latin typeface="+mj-lt"/>
              </a:rPr>
              <a:t>Texans Care for Children</a:t>
            </a:r>
            <a:r>
              <a:rPr lang="en-US" sz="2400" b="1" dirty="0" smtClean="0">
                <a:latin typeface="+mj-lt"/>
              </a:rPr>
              <a:t>, and more…</a:t>
            </a:r>
          </a:p>
          <a:p>
            <a:endParaRPr lang="en-US" sz="2400" b="1" dirty="0" smtClean="0">
              <a:latin typeface="+mj-lt"/>
            </a:endParaRPr>
          </a:p>
          <a:p>
            <a:r>
              <a:rPr lang="en-US" sz="2400" b="1" dirty="0" smtClean="0">
                <a:latin typeface="+mj-lt"/>
              </a:rPr>
              <a:t> </a:t>
            </a:r>
            <a:endParaRPr lang="en-US" sz="2400" dirty="0" smtClean="0">
              <a:latin typeface="+mj-lt"/>
            </a:endParaRPr>
          </a:p>
        </p:txBody>
      </p:sp>
      <p:pic>
        <p:nvPicPr>
          <p:cNvPr id="5" name="Picture 4" descr="http://www.tffa.org/wp-content/uploads/2010/04/tffa_web_logo.jpg"/>
          <p:cNvPicPr/>
          <p:nvPr/>
        </p:nvPicPr>
        <p:blipFill>
          <a:blip r:embed="rId3" cstate="print"/>
          <a:srcRect/>
          <a:stretch>
            <a:fillRect/>
          </a:stretch>
        </p:blipFill>
        <p:spPr bwMode="auto">
          <a:xfrm>
            <a:off x="1066800" y="4953000"/>
            <a:ext cx="1563592" cy="1038225"/>
          </a:xfrm>
          <a:prstGeom prst="rect">
            <a:avLst/>
          </a:prstGeom>
          <a:noFill/>
          <a:ln w="9525">
            <a:noFill/>
            <a:miter lim="800000"/>
            <a:headEnd/>
            <a:tailEnd/>
          </a:ln>
        </p:spPr>
      </p:pic>
      <p:pic>
        <p:nvPicPr>
          <p:cNvPr id="7" name="Picture"/>
          <p:cNvPicPr/>
          <p:nvPr/>
        </p:nvPicPr>
        <p:blipFill>
          <a:blip r:embed="rId4" cstate="print"/>
          <a:srcRect r="64152"/>
          <a:stretch>
            <a:fillRect/>
          </a:stretch>
        </p:blipFill>
        <p:spPr>
          <a:xfrm>
            <a:off x="7239000" y="3200400"/>
            <a:ext cx="1447800" cy="1295400"/>
          </a:xfrm>
          <a:prstGeom prst="rect">
            <a:avLst/>
          </a:prstGeom>
        </p:spPr>
      </p:pic>
      <p:pic>
        <p:nvPicPr>
          <p:cNvPr id="9" name="Picture 8" descr="Big Logo"/>
          <p:cNvPicPr/>
          <p:nvPr/>
        </p:nvPicPr>
        <p:blipFill>
          <a:blip r:embed="rId5" cstate="print"/>
          <a:srcRect/>
          <a:stretch>
            <a:fillRect/>
          </a:stretch>
        </p:blipFill>
        <p:spPr bwMode="auto">
          <a:xfrm>
            <a:off x="914400" y="1905000"/>
            <a:ext cx="18288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rmAutofit fontScale="90000"/>
          </a:bodyPr>
          <a:lstStyle/>
          <a:p>
            <a:pPr algn="ctr"/>
            <a:r>
              <a:rPr lang="en-US" dirty="0" smtClean="0"/>
              <a:t>Regional Child Welfare Boards </a:t>
            </a:r>
            <a:br>
              <a:rPr lang="en-US" dirty="0" smtClean="0"/>
            </a:br>
            <a:r>
              <a:rPr lang="en-US" dirty="0" smtClean="0"/>
              <a:t>or Advisory Councils</a:t>
            </a:r>
            <a:endParaRPr lang="en-US" dirty="0"/>
          </a:p>
        </p:txBody>
      </p:sp>
      <p:sp>
        <p:nvSpPr>
          <p:cNvPr id="3" name="Content Placeholder 2"/>
          <p:cNvSpPr>
            <a:spLocks noGrp="1"/>
          </p:cNvSpPr>
          <p:nvPr>
            <p:ph idx="1"/>
          </p:nvPr>
        </p:nvSpPr>
        <p:spPr>
          <a:xfrm>
            <a:off x="304800" y="2133600"/>
            <a:ext cx="8534400" cy="4343400"/>
          </a:xfrm>
        </p:spPr>
        <p:txBody>
          <a:bodyPr>
            <a:normAutofit fontScale="92500" lnSpcReduction="10000"/>
          </a:bodyPr>
          <a:lstStyle/>
          <a:p>
            <a:r>
              <a:rPr lang="en-US" dirty="0" smtClean="0"/>
              <a:t>Regional councils provide training and information on regional and statewide issues, especially issues impacting services to families and children  </a:t>
            </a:r>
          </a:p>
          <a:p>
            <a:endParaRPr lang="en-US" dirty="0" smtClean="0"/>
          </a:p>
          <a:p>
            <a:r>
              <a:rPr lang="en-US" dirty="0" smtClean="0"/>
              <a:t>Each regional council operates according to the region’s needs and wishes.  In most instances, each county CWB sends one or two delegates as their representative to the regional council </a:t>
            </a:r>
          </a:p>
          <a:p>
            <a:endParaRPr lang="en-US" dirty="0" smtClean="0"/>
          </a:p>
          <a:p>
            <a:r>
              <a:rPr lang="en-US" dirty="0" smtClean="0"/>
              <a:t>Each regional council elects two or three delegates to represent their region at the Texas Council of Child Welfare Board meetings </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dirty="0" smtClean="0"/>
              <a:t>Local Child Welfare Boards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002060"/>
                </a:solidFill>
              </a:rPr>
              <a:t>The Texas Family Code, §264.005, provides for the appointment of county residents to a child welfare board (CWB) by the county commissioners court</a:t>
            </a:r>
          </a:p>
          <a:p>
            <a:pPr>
              <a:buNone/>
            </a:pPr>
            <a:endParaRPr lang="en-US" dirty="0" smtClean="0">
              <a:solidFill>
                <a:srgbClr val="002060"/>
              </a:solidFill>
            </a:endParaRPr>
          </a:p>
          <a:p>
            <a:r>
              <a:rPr lang="en-US" dirty="0" smtClean="0">
                <a:solidFill>
                  <a:srgbClr val="002060"/>
                </a:solidFill>
              </a:rPr>
              <a:t>   The CWB is an entity of DFPS for the purposes of providing coordinated state and local public welfare services for children and their families, and coordinating the use of federal, state, and local funds for those services</a:t>
            </a:r>
          </a:p>
          <a:p>
            <a:pPr>
              <a:buNone/>
            </a:pPr>
            <a:r>
              <a:rPr lang="en-US" dirty="0" smtClean="0">
                <a:solidFill>
                  <a:srgbClr val="002060"/>
                </a:solidFill>
              </a:rPr>
              <a:t>  </a:t>
            </a:r>
          </a:p>
          <a:p>
            <a:r>
              <a:rPr lang="en-US" dirty="0" smtClean="0">
                <a:solidFill>
                  <a:srgbClr val="002060"/>
                </a:solidFill>
              </a:rPr>
              <a:t>Since CWB members are appointed by their commissioners court, CWB's are also an extension of that entity     </a:t>
            </a:r>
          </a:p>
          <a:p>
            <a:endParaRPr lang="en-US" dirty="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algn="ctr"/>
            <a:r>
              <a:rPr lang="en-US" dirty="0" smtClean="0"/>
              <a:t>Local CWB Organizational Suggestions:</a:t>
            </a:r>
            <a:endParaRPr lang="en-US" dirty="0"/>
          </a:p>
        </p:txBody>
      </p:sp>
      <p:sp>
        <p:nvSpPr>
          <p:cNvPr id="3" name="Content Placeholder 2"/>
          <p:cNvSpPr>
            <a:spLocks noGrp="1"/>
          </p:cNvSpPr>
          <p:nvPr>
            <p:ph idx="1"/>
          </p:nvPr>
        </p:nvSpPr>
        <p:spPr>
          <a:xfrm>
            <a:off x="152400" y="1752600"/>
            <a:ext cx="8839200" cy="4876800"/>
          </a:xfrm>
        </p:spPr>
        <p:txBody>
          <a:bodyPr>
            <a:normAutofit fontScale="85000" lnSpcReduction="10000"/>
          </a:bodyPr>
          <a:lstStyle/>
          <a:p>
            <a:pPr algn="ctr">
              <a:buNone/>
            </a:pPr>
            <a:r>
              <a:rPr lang="en-US" sz="2100" i="1" dirty="0" smtClean="0"/>
              <a:t>An active and effective CWB possesses a clear sense of purpose and a strong organizational framework.   Members are well-informed and able to commit the time required for CWB meetings and activities</a:t>
            </a:r>
            <a:r>
              <a:rPr lang="en-US" sz="2100" dirty="0" smtClean="0"/>
              <a:t>.  </a:t>
            </a:r>
          </a:p>
          <a:p>
            <a:pPr algn="ctr">
              <a:buNone/>
            </a:pPr>
            <a:endParaRPr lang="en-US" sz="1900" dirty="0" smtClean="0"/>
          </a:p>
          <a:p>
            <a:pPr algn="just">
              <a:buNone/>
            </a:pPr>
            <a:r>
              <a:rPr lang="en-US" b="1" dirty="0" smtClean="0">
                <a:solidFill>
                  <a:srgbClr val="002060"/>
                </a:solidFill>
              </a:rPr>
              <a:t>Each CWB should have a:</a:t>
            </a:r>
          </a:p>
          <a:p>
            <a:pPr algn="just">
              <a:buNone/>
            </a:pPr>
            <a:endParaRPr lang="en-US" b="1" dirty="0" smtClean="0">
              <a:solidFill>
                <a:srgbClr val="002060"/>
              </a:solidFill>
            </a:endParaRPr>
          </a:p>
          <a:p>
            <a:r>
              <a:rPr lang="en-US" b="1" dirty="0" smtClean="0">
                <a:solidFill>
                  <a:srgbClr val="002060"/>
                </a:solidFill>
              </a:rPr>
              <a:t>Current roster of appointed members</a:t>
            </a:r>
          </a:p>
          <a:p>
            <a:pPr lvl="0"/>
            <a:r>
              <a:rPr lang="en-US" b="1" dirty="0" smtClean="0">
                <a:solidFill>
                  <a:srgbClr val="002060"/>
                </a:solidFill>
              </a:rPr>
              <a:t>Meeting agenda posted 72 hours in advance of each meeting </a:t>
            </a:r>
          </a:p>
          <a:p>
            <a:pPr lvl="0"/>
            <a:r>
              <a:rPr lang="en-US" b="1" dirty="0" smtClean="0">
                <a:solidFill>
                  <a:srgbClr val="002060"/>
                </a:solidFill>
              </a:rPr>
              <a:t>Mission statement</a:t>
            </a:r>
          </a:p>
          <a:p>
            <a:r>
              <a:rPr lang="en-US" b="1" dirty="0" smtClean="0">
                <a:solidFill>
                  <a:srgbClr val="002060"/>
                </a:solidFill>
              </a:rPr>
              <a:t>Set of Bylaws approved by the Commissioners Court with job descriptions for members, officers  and committees</a:t>
            </a:r>
          </a:p>
          <a:p>
            <a:pPr lvl="0"/>
            <a:r>
              <a:rPr lang="en-US" b="1" dirty="0" smtClean="0">
                <a:solidFill>
                  <a:srgbClr val="002060"/>
                </a:solidFill>
              </a:rPr>
              <a:t>Budget annualized to the county fiscal year</a:t>
            </a:r>
          </a:p>
          <a:p>
            <a:pPr lvl="0"/>
            <a:r>
              <a:rPr lang="en-US" b="1" dirty="0" smtClean="0">
                <a:solidFill>
                  <a:srgbClr val="002060"/>
                </a:solidFill>
              </a:rPr>
              <a:t>Timely orientation for new members</a:t>
            </a:r>
          </a:p>
          <a:p>
            <a:r>
              <a:rPr lang="en-US" b="1" dirty="0" smtClean="0">
                <a:solidFill>
                  <a:srgbClr val="002060"/>
                </a:solidFill>
              </a:rPr>
              <a:t>Annual goal setting meeting</a:t>
            </a:r>
          </a:p>
          <a:p>
            <a:pPr lvl="0"/>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2366</TotalTime>
  <Words>1337</Words>
  <Application>Microsoft Office PowerPoint</Application>
  <PresentationFormat>On-screen Show (4:3)</PresentationFormat>
  <Paragraphs>156</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Slide 1</vt:lpstr>
      <vt:lpstr>Slide 2</vt:lpstr>
      <vt:lpstr>Slide 3</vt:lpstr>
      <vt:lpstr>Slide 4</vt:lpstr>
      <vt:lpstr>Duties of a TCCWB Delegate:</vt:lpstr>
      <vt:lpstr>Partner Agencies</vt:lpstr>
      <vt:lpstr>Regional Child Welfare Boards  or Advisory Councils</vt:lpstr>
      <vt:lpstr>Local Child Welfare Boards</vt:lpstr>
      <vt:lpstr>Local CWB Organizational Suggestions:</vt:lpstr>
      <vt:lpstr>Slide 10</vt:lpstr>
      <vt:lpstr>Responsibilities of a CWB member:</vt:lpstr>
      <vt:lpstr>Suggestions for  Keeping Board Members Invested</vt:lpstr>
      <vt:lpstr>RAINBOW ROOMS: A Place for Hope and a New Start    </vt:lpstr>
      <vt:lpstr>Fundraising Ideas</vt:lpstr>
      <vt:lpstr>IMPORTANT RESOURCES:</vt:lpstr>
      <vt:lpstr>        Questions And Answers   How can TCCWB support your local board?  Contact:  TCCWB Executive Director, Shannon Ireland, at  (512) 484-8598  sireland@tccwb.org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Abilene Laptop3</dc:creator>
  <cp:lastModifiedBy>Default User</cp:lastModifiedBy>
  <cp:revision>203</cp:revision>
  <dcterms:created xsi:type="dcterms:W3CDTF">2012-02-15T21:47:57Z</dcterms:created>
  <dcterms:modified xsi:type="dcterms:W3CDTF">2014-02-24T20:21:01Z</dcterms:modified>
</cp:coreProperties>
</file>